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7" r:id="rId1"/>
  </p:sldMasterIdLst>
  <p:notesMasterIdLst>
    <p:notesMasterId r:id="rId18"/>
  </p:notesMasterIdLst>
  <p:handoutMasterIdLst>
    <p:handoutMasterId r:id="rId19"/>
  </p:handoutMasterIdLst>
  <p:sldIdLst>
    <p:sldId id="376" r:id="rId2"/>
    <p:sldId id="1389" r:id="rId3"/>
    <p:sldId id="1388" r:id="rId4"/>
    <p:sldId id="1393" r:id="rId5"/>
    <p:sldId id="1390" r:id="rId6"/>
    <p:sldId id="1404" r:id="rId7"/>
    <p:sldId id="1405" r:id="rId8"/>
    <p:sldId id="1391" r:id="rId9"/>
    <p:sldId id="1402" r:id="rId10"/>
    <p:sldId id="1392" r:id="rId11"/>
    <p:sldId id="1395" r:id="rId12"/>
    <p:sldId id="1396" r:id="rId13"/>
    <p:sldId id="1397" r:id="rId14"/>
    <p:sldId id="1399" r:id="rId15"/>
    <p:sldId id="1403" r:id="rId16"/>
    <p:sldId id="1394" r:id="rId17"/>
  </p:sldIdLst>
  <p:sldSz cx="12188825" cy="6858000"/>
  <p:notesSz cx="6858000" cy="9144000"/>
  <p:embeddedFontLst>
    <p:embeddedFont>
      <p:font typeface="GE Inspira Sans" panose="020B0503060000000003" pitchFamily="34" charset="77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1039">
          <p15:clr>
            <a:srgbClr val="A4A3A4"/>
          </p15:clr>
        </p15:guide>
        <p15:guide id="4" orient="horz" pos="864" userDrawn="1">
          <p15:clr>
            <a:srgbClr val="A4A3A4"/>
          </p15:clr>
        </p15:guide>
        <p15:guide id="5" orient="horz" pos="3744" userDrawn="1">
          <p15:clr>
            <a:srgbClr val="A4A3A4"/>
          </p15:clr>
        </p15:guide>
        <p15:guide id="6" orient="horz" pos="4152" userDrawn="1">
          <p15:clr>
            <a:srgbClr val="A4A3A4"/>
          </p15:clr>
        </p15:guide>
        <p15:guide id="7" pos="7398">
          <p15:clr>
            <a:srgbClr val="A4A3A4"/>
          </p15:clr>
        </p15:guide>
        <p15:guide id="8" pos="1583" userDrawn="1">
          <p15:clr>
            <a:srgbClr val="A4A3A4"/>
          </p15:clr>
        </p15:guide>
        <p15:guide id="9" pos="6695" userDrawn="1">
          <p15:clr>
            <a:srgbClr val="A4A3A4"/>
          </p15:clr>
        </p15:guide>
        <p15:guide id="10" pos="42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3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izza, Andrea (BHGE)" initials="PA(" lastIdx="1" clrIdx="0">
    <p:extLst>
      <p:ext uri="{19B8F6BF-5375-455C-9EA6-DF929625EA0E}">
        <p15:presenceInfo xmlns:p15="http://schemas.microsoft.com/office/powerpoint/2012/main" userId="S::105047265@ge.com::e5d81786-91c5-489c-8f7c-3cf777c192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  <a:srgbClr val="10069F"/>
    <a:srgbClr val="00B5E2"/>
    <a:srgbClr val="EAAA00"/>
    <a:srgbClr val="FE5000"/>
    <a:srgbClr val="97D700"/>
    <a:srgbClr val="005EB8"/>
    <a:srgbClr val="014A92"/>
    <a:srgbClr val="FFBB66"/>
    <a:srgbClr val="FF9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7752061-5463-48E6-A297-43E0E91C0267}">
  <a:tblStyle styleId="{0817EA92-75D0-4044-A80A-286907CE0DDB}" styleName="GE Ruled Table">
    <a:wholeTbl>
      <a:tcTxStyle>
        <a:fontRef idx="minor">
          <a:prstClr val="black"/>
        </a:fontRef>
        <a:schemeClr val="accent2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19050" cmpd="sng">
              <a:gradFill>
                <a:gsLst>
                  <a:gs pos="0">
                    <a:schemeClr val="bg1"/>
                  </a:gs>
                  <a:gs pos="25000">
                    <a:srgbClr val="B7E6FF"/>
                  </a:gs>
                  <a:gs pos="100000">
                    <a:schemeClr val="accent3"/>
                  </a:gs>
                </a:gsLst>
                <a:lin ang="0" scaled="0"/>
              </a:gra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19050" cmpd="sng">
              <a:gradFill>
                <a:gsLst>
                  <a:gs pos="0">
                    <a:schemeClr val="bg1"/>
                  </a:gs>
                  <a:gs pos="25000">
                    <a:srgbClr val="B7E6FF"/>
                  </a:gs>
                  <a:gs pos="100000">
                    <a:schemeClr val="accent3"/>
                  </a:gs>
                </a:gsLst>
                <a:lin ang="0" scaled="0"/>
              </a:gradFill>
            </a:ln>
          </a:insideH>
          <a:insideV>
            <a:ln w="0" cmpd="sng">
              <a:solidFill>
                <a:schemeClr val="bg1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TxStyle b="on">
        <a:fontRef idx="minor">
          <a:prstClr val="black"/>
        </a:fontRef>
        <a:schemeClr val="accent2"/>
      </a:tcTxStyle>
      <a:tcStyle>
        <a:tcBdr>
          <a:top>
            <a:ln w="0" cmpd="sng">
              <a:solidFill>
                <a:schemeClr val="lt1"/>
              </a:solidFill>
            </a:ln>
          </a:top>
          <a:insideH>
            <a:ln w="0" cmpd="sng">
              <a:solidFill>
                <a:schemeClr val="lt1"/>
              </a:solidFill>
            </a:ln>
          </a:insideH>
        </a:tcBdr>
      </a:tcStyle>
    </a:firstCol>
    <a:lastRow>
      <a:tcStyle>
        <a:tcBdr/>
      </a:tcStyle>
    </a:lastRow>
    <a:firstRow>
      <a:tcStyle>
        <a:tcBdr/>
      </a:tcStyle>
    </a:firstRow>
  </a:tblStyle>
  <a:tblStyle styleId="{B7752061-5463-48E6-A297-43E0E91C0267}" styleName="GE Solid Table">
    <a:wholeTbl>
      <a:tcTxStyle>
        <a:fontRef idx="minor">
          <a:prstClr val="black"/>
        </a:fontRef>
        <a:schemeClr val="accent2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6" autoAdjust="0"/>
    <p:restoredTop sz="94590" autoAdjust="0"/>
  </p:normalViewPr>
  <p:slideViewPr>
    <p:cSldViewPr snapToGrid="0" showGuides="1">
      <p:cViewPr varScale="1">
        <p:scale>
          <a:sx n="130" d="100"/>
          <a:sy n="130" d="100"/>
        </p:scale>
        <p:origin x="208" y="528"/>
      </p:cViewPr>
      <p:guideLst>
        <p:guide orient="horz" pos="1848"/>
        <p:guide pos="3863"/>
        <p:guide orient="horz" pos="1039"/>
        <p:guide orient="horz" pos="864"/>
        <p:guide orient="horz" pos="3744"/>
        <p:guide orient="horz" pos="4152"/>
        <p:guide pos="7398"/>
        <p:guide pos="1583"/>
        <p:guide pos="6695"/>
        <p:guide pos="4223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4200" y="168"/>
      </p:cViewPr>
      <p:guideLst>
        <p:guide orient="horz" pos="2880"/>
        <p:guide pos="21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F77B6-06AB-43A3-89A4-8CD1677993D0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62B2D-468D-4837-8CAA-70AF425658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6029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804B0-AD37-4623-8498-3C9AE39E25E5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7687" y="4343400"/>
            <a:ext cx="610262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DABC8-FD09-47BC-822A-A981D494E0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85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04747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609493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91424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218987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DABC8-FD09-47BC-822A-A981D494E0D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93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DABC8-FD09-47BC-822A-A981D494E0D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377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DABC8-FD09-47BC-822A-A981D494E0D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64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66955" y="2450012"/>
            <a:ext cx="8998591" cy="699588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6000" b="1" spc="0" baseline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66955" y="6324309"/>
            <a:ext cx="4466125" cy="254013"/>
          </a:xfrm>
        </p:spPr>
        <p:txBody>
          <a:bodyPr>
            <a:noAutofit/>
          </a:bodyPr>
          <a:lstStyle>
            <a:lvl1pPr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050E0BC-091B-4F46-A64B-EF4A39477016}" type="datetime4">
              <a:rPr lang="en-US" smtClean="0"/>
              <a:pPr/>
              <a:t>June 21, 2019</a:t>
            </a:fld>
            <a:endParaRPr lang="en-C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66955" y="3397651"/>
            <a:ext cx="8998590" cy="54019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  <a:lvl2pPr marL="192024" indent="0">
              <a:buFont typeface="Arial"/>
              <a:buNone/>
              <a:defRPr sz="3600"/>
            </a:lvl2pPr>
            <a:lvl3pPr marL="0" indent="0">
              <a:buNone/>
              <a:defRPr sz="3600"/>
            </a:lvl3pPr>
            <a:lvl4pPr marL="192024" indent="0">
              <a:buFont typeface="Arial"/>
              <a:buNone/>
              <a:defRPr sz="3600"/>
            </a:lvl4pPr>
            <a:lvl5pPr marL="0" indent="0">
              <a:buNone/>
              <a:defRPr sz="3600"/>
            </a:lvl5pPr>
          </a:lstStyle>
          <a:p>
            <a:pPr lvl="0"/>
            <a:r>
              <a:rPr lang="en-CA" dirty="0"/>
              <a:t>Subhead 1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0E6E76-316A-411B-A00D-D9CA0EC87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6955" y="4516198"/>
            <a:ext cx="6103938" cy="54019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bg2">
                    <a:lumMod val="50000"/>
                  </a:schemeClr>
                </a:solidFill>
              </a:defRPr>
            </a:lvl1pPr>
            <a:lvl2pPr marL="192024" indent="0">
              <a:buFont typeface="Arial"/>
              <a:buNone/>
              <a:defRPr sz="3600"/>
            </a:lvl2pPr>
            <a:lvl3pPr marL="0" indent="0">
              <a:buNone/>
              <a:defRPr sz="3600"/>
            </a:lvl3pPr>
            <a:lvl4pPr marL="192024" indent="0">
              <a:buFont typeface="Arial"/>
              <a:buNone/>
              <a:defRPr sz="3600"/>
            </a:lvl4pPr>
            <a:lvl5pPr marL="0" indent="0">
              <a:buNone/>
              <a:defRPr sz="3600"/>
            </a:lvl5pPr>
          </a:lstStyle>
          <a:p>
            <a:pPr lvl="0"/>
            <a:r>
              <a:rPr lang="en-CA" dirty="0"/>
              <a:t>Subhead 2</a:t>
            </a:r>
          </a:p>
        </p:txBody>
      </p:sp>
    </p:spTree>
    <p:extLst>
      <p:ext uri="{BB962C8B-B14F-4D97-AF65-F5344CB8AC3E}">
        <p14:creationId xmlns:p14="http://schemas.microsoft.com/office/powerpoint/2010/main" val="21625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-driven content page multipl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lipArt Placeholder 6"/>
          <p:cNvSpPr>
            <a:spLocks noGrp="1"/>
          </p:cNvSpPr>
          <p:nvPr>
            <p:ph type="clipArt" sz="quarter" idx="22"/>
          </p:nvPr>
        </p:nvSpPr>
        <p:spPr>
          <a:xfrm>
            <a:off x="5016506" y="1558636"/>
            <a:ext cx="1968330" cy="2228273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9" name="ClipArt Placeholder 6"/>
          <p:cNvSpPr>
            <a:spLocks noGrp="1"/>
          </p:cNvSpPr>
          <p:nvPr>
            <p:ph type="clipArt" sz="quarter" idx="23"/>
          </p:nvPr>
        </p:nvSpPr>
        <p:spPr>
          <a:xfrm>
            <a:off x="5016505" y="1558636"/>
            <a:ext cx="80816" cy="2228273"/>
          </a:xfrm>
          <a:gradFill flip="none" rotWithShape="1">
            <a:gsLst>
              <a:gs pos="0">
                <a:srgbClr val="005EB8"/>
              </a:gs>
              <a:gs pos="100000">
                <a:srgbClr val="00B5E2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2" name="ClipArt Placeholder 6"/>
          <p:cNvSpPr>
            <a:spLocks noGrp="1"/>
          </p:cNvSpPr>
          <p:nvPr>
            <p:ph type="clipArt" sz="quarter" idx="24"/>
          </p:nvPr>
        </p:nvSpPr>
        <p:spPr>
          <a:xfrm>
            <a:off x="7394813" y="1558636"/>
            <a:ext cx="1968330" cy="2228273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3" name="ClipArt Placeholder 6"/>
          <p:cNvSpPr>
            <a:spLocks noGrp="1"/>
          </p:cNvSpPr>
          <p:nvPr>
            <p:ph type="clipArt" sz="quarter" idx="25"/>
          </p:nvPr>
        </p:nvSpPr>
        <p:spPr>
          <a:xfrm>
            <a:off x="7394812" y="1558636"/>
            <a:ext cx="80816" cy="2228273"/>
          </a:xfrm>
          <a:gradFill flip="none" rotWithShape="1">
            <a:gsLst>
              <a:gs pos="0">
                <a:srgbClr val="00BF6F"/>
              </a:gs>
              <a:gs pos="100000">
                <a:srgbClr val="97D700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4" name="ClipArt Placeholder 6"/>
          <p:cNvSpPr>
            <a:spLocks noGrp="1"/>
          </p:cNvSpPr>
          <p:nvPr>
            <p:ph type="clipArt" sz="quarter" idx="26"/>
          </p:nvPr>
        </p:nvSpPr>
        <p:spPr>
          <a:xfrm>
            <a:off x="9784665" y="1558636"/>
            <a:ext cx="1968330" cy="2228273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5" name="ClipArt Placeholder 6"/>
          <p:cNvSpPr>
            <a:spLocks noGrp="1"/>
          </p:cNvSpPr>
          <p:nvPr>
            <p:ph type="clipArt" sz="quarter" idx="27"/>
          </p:nvPr>
        </p:nvSpPr>
        <p:spPr>
          <a:xfrm>
            <a:off x="9784664" y="1558636"/>
            <a:ext cx="80816" cy="2228273"/>
          </a:xfrm>
          <a:gradFill flip="none" rotWithShape="1">
            <a:gsLst>
              <a:gs pos="0">
                <a:srgbClr val="FE5000"/>
              </a:gs>
              <a:gs pos="100000">
                <a:srgbClr val="EAAA00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713869" y="6321333"/>
            <a:ext cx="1598604" cy="182880"/>
          </a:xfrm>
        </p:spPr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1028" y="6321333"/>
            <a:ext cx="329550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/>
            </a:lvl1pPr>
          </a:lstStyle>
          <a:p>
            <a:r>
              <a:rPr lang="en-US" sz="3000" dirty="0"/>
              <a:t>Content page headline 30 </a:t>
            </a:r>
            <a:r>
              <a:rPr lang="en-US" sz="3000" dirty="0" err="1"/>
              <a:t>pt</a:t>
            </a:r>
            <a:r>
              <a:rPr lang="en-US" sz="3000" dirty="0"/>
              <a:t> bold dark grey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92150" y="1570181"/>
            <a:ext cx="3856038" cy="3290888"/>
          </a:xfrm>
        </p:spPr>
        <p:txBody>
          <a:bodyPr/>
          <a:lstStyle>
            <a:lvl5pPr marL="171450" indent="-171450">
              <a:buFont typeface="Arial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2888" y="1798638"/>
            <a:ext cx="1493837" cy="1808162"/>
          </a:xfrm>
        </p:spPr>
        <p:txBody>
          <a:bodyPr/>
          <a:lstStyle>
            <a:lvl1pPr>
              <a:defRPr sz="1400"/>
            </a:lvl1pPr>
            <a:lvl5pPr>
              <a:defRPr baseline="0">
                <a:solidFill>
                  <a:srgbClr val="63666A"/>
                </a:solidFill>
              </a:defRPr>
            </a:lvl5pPr>
          </a:lstStyle>
          <a:p>
            <a:pPr lvl="0"/>
            <a:r>
              <a:rPr lang="en-CA" dirty="0"/>
              <a:t>Multiple highlights (optional header) 14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  <a:p>
            <a:pPr lvl="4"/>
            <a:r>
              <a:rPr lang="en-CA" dirty="0"/>
              <a:t>Level 2 text 11 </a:t>
            </a:r>
            <a:r>
              <a:rPr lang="en-CA" dirty="0" err="1"/>
              <a:t>pt</a:t>
            </a:r>
            <a:r>
              <a:rPr lang="en-CA" dirty="0"/>
              <a:t> grey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690045" y="1798638"/>
            <a:ext cx="1493837" cy="1808162"/>
          </a:xfrm>
        </p:spPr>
        <p:txBody>
          <a:bodyPr/>
          <a:lstStyle>
            <a:lvl1pPr>
              <a:defRPr sz="1400"/>
            </a:lvl1pPr>
            <a:lvl5pPr>
              <a:defRPr baseline="0">
                <a:solidFill>
                  <a:srgbClr val="63666A"/>
                </a:solidFill>
              </a:defRPr>
            </a:lvl5pPr>
          </a:lstStyle>
          <a:p>
            <a:pPr lvl="0"/>
            <a:r>
              <a:rPr lang="en-CA" dirty="0"/>
              <a:t>Multiple highlights (optional header) 14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  <a:p>
            <a:pPr lvl="4"/>
            <a:r>
              <a:rPr lang="en-CA" dirty="0"/>
              <a:t>Level 2 text 11 </a:t>
            </a:r>
            <a:r>
              <a:rPr lang="en-CA" dirty="0" err="1"/>
              <a:t>pt</a:t>
            </a:r>
            <a:r>
              <a:rPr lang="en-CA" dirty="0"/>
              <a:t> grey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0077521" y="1798638"/>
            <a:ext cx="1493837" cy="1808162"/>
          </a:xfrm>
        </p:spPr>
        <p:txBody>
          <a:bodyPr/>
          <a:lstStyle>
            <a:lvl1pPr>
              <a:defRPr sz="1400"/>
            </a:lvl1pPr>
            <a:lvl5pPr>
              <a:defRPr baseline="0">
                <a:solidFill>
                  <a:srgbClr val="63666A"/>
                </a:solidFill>
              </a:defRPr>
            </a:lvl5pPr>
          </a:lstStyle>
          <a:p>
            <a:pPr lvl="0"/>
            <a:r>
              <a:rPr lang="en-CA" dirty="0"/>
              <a:t>Multiple highlights (optional header) 14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  <a:p>
            <a:pPr lvl="4"/>
            <a:r>
              <a:rPr lang="en-CA" dirty="0"/>
              <a:t>Level 2 text 11 </a:t>
            </a:r>
            <a:r>
              <a:rPr lang="en-CA" dirty="0" err="1"/>
              <a:t>pt</a:t>
            </a:r>
            <a:r>
              <a:rPr lang="en-CA" dirty="0"/>
              <a:t> grey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484F7F-67E7-41AE-A7AB-7D7CA953D456}"/>
              </a:ext>
            </a:extLst>
          </p:cNvPr>
          <p:cNvCxnSpPr/>
          <p:nvPr userDrawn="1"/>
        </p:nvCxnSpPr>
        <p:spPr>
          <a:xfrm>
            <a:off x="699223" y="5952901"/>
            <a:ext cx="11045220" cy="0"/>
          </a:xfrm>
          <a:prstGeom prst="line">
            <a:avLst/>
          </a:prstGeom>
          <a:ln w="12700" cmpd="sng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2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-driven content page multipl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ipArt Placeholder 6"/>
          <p:cNvSpPr>
            <a:spLocks noGrp="1"/>
          </p:cNvSpPr>
          <p:nvPr>
            <p:ph type="clipArt" sz="quarter" idx="23"/>
          </p:nvPr>
        </p:nvSpPr>
        <p:spPr>
          <a:xfrm>
            <a:off x="692030" y="3626402"/>
            <a:ext cx="80816" cy="1270000"/>
          </a:xfrm>
          <a:gradFill flip="none" rotWithShape="1">
            <a:gsLst>
              <a:gs pos="0">
                <a:srgbClr val="005EB8"/>
              </a:gs>
              <a:gs pos="100000">
                <a:srgbClr val="00B5E2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3" name="ClipArt Placeholder 6"/>
          <p:cNvSpPr>
            <a:spLocks noGrp="1"/>
          </p:cNvSpPr>
          <p:nvPr>
            <p:ph type="clipArt" sz="quarter" idx="25"/>
          </p:nvPr>
        </p:nvSpPr>
        <p:spPr>
          <a:xfrm>
            <a:off x="4487861" y="3626401"/>
            <a:ext cx="80816" cy="1270000"/>
          </a:xfrm>
          <a:gradFill flip="none" rotWithShape="1">
            <a:gsLst>
              <a:gs pos="0">
                <a:srgbClr val="00BF6F"/>
              </a:gs>
              <a:gs pos="100000">
                <a:srgbClr val="97D700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5" name="ClipArt Placeholder 6"/>
          <p:cNvSpPr>
            <a:spLocks noGrp="1"/>
          </p:cNvSpPr>
          <p:nvPr>
            <p:ph type="clipArt" sz="quarter" idx="27"/>
          </p:nvPr>
        </p:nvSpPr>
        <p:spPr>
          <a:xfrm>
            <a:off x="8283693" y="3626401"/>
            <a:ext cx="80816" cy="1270000"/>
          </a:xfrm>
          <a:gradFill flip="none" rotWithShape="1">
            <a:gsLst>
              <a:gs pos="0">
                <a:srgbClr val="FE5000"/>
              </a:gs>
              <a:gs pos="100000">
                <a:srgbClr val="EAAA00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713869" y="6321333"/>
            <a:ext cx="1598604" cy="182880"/>
          </a:xfrm>
        </p:spPr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1028" y="6321333"/>
            <a:ext cx="329550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/>
            </a:lvl1pPr>
          </a:lstStyle>
          <a:p>
            <a:r>
              <a:rPr lang="en-US" sz="3000" dirty="0"/>
              <a:t>Content page headline 30 </a:t>
            </a:r>
            <a:r>
              <a:rPr lang="en-US" sz="3000" dirty="0" err="1"/>
              <a:t>pt</a:t>
            </a:r>
            <a:r>
              <a:rPr lang="en-US" sz="3000" dirty="0"/>
              <a:t> bold dark grey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92149" y="1570181"/>
            <a:ext cx="5122799" cy="1536715"/>
          </a:xfrm>
        </p:spPr>
        <p:txBody>
          <a:bodyPr/>
          <a:lstStyle>
            <a:lvl5pPr marL="171450" indent="-171450">
              <a:buFont typeface="Arial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484F7F-67E7-41AE-A7AB-7D7CA953D456}"/>
              </a:ext>
            </a:extLst>
          </p:cNvPr>
          <p:cNvCxnSpPr/>
          <p:nvPr userDrawn="1"/>
        </p:nvCxnSpPr>
        <p:spPr>
          <a:xfrm>
            <a:off x="699223" y="5952901"/>
            <a:ext cx="11045220" cy="0"/>
          </a:xfrm>
          <a:prstGeom prst="line">
            <a:avLst/>
          </a:prstGeom>
          <a:ln w="12700" cmpd="sng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24314" y="3866404"/>
            <a:ext cx="3000675" cy="1539175"/>
          </a:xfrm>
        </p:spPr>
        <p:txBody>
          <a:bodyPr/>
          <a:lstStyle>
            <a:lvl1pPr>
              <a:defRPr sz="1400"/>
            </a:lvl1pPr>
            <a:lvl5pPr>
              <a:defRPr baseline="0">
                <a:solidFill>
                  <a:srgbClr val="63666A"/>
                </a:solidFill>
              </a:defRPr>
            </a:lvl5pPr>
          </a:lstStyle>
          <a:p>
            <a:pPr lvl="0"/>
            <a:r>
              <a:rPr lang="en-CA" dirty="0"/>
              <a:t>Multiple highlights (optional header) 14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  <a:p>
            <a:pPr lvl="4"/>
            <a:r>
              <a:rPr lang="en-CA" dirty="0"/>
              <a:t>Level 2 text 11 </a:t>
            </a:r>
            <a:r>
              <a:rPr lang="en-CA" dirty="0" err="1"/>
              <a:t>pt</a:t>
            </a:r>
            <a:r>
              <a:rPr lang="en-CA" dirty="0"/>
              <a:t> grey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8618725" y="3866404"/>
            <a:ext cx="3000675" cy="1539175"/>
          </a:xfrm>
        </p:spPr>
        <p:txBody>
          <a:bodyPr/>
          <a:lstStyle>
            <a:lvl1pPr>
              <a:defRPr sz="1400"/>
            </a:lvl1pPr>
            <a:lvl5pPr>
              <a:defRPr baseline="0">
                <a:solidFill>
                  <a:srgbClr val="63666A"/>
                </a:solidFill>
              </a:defRPr>
            </a:lvl5pPr>
          </a:lstStyle>
          <a:p>
            <a:pPr lvl="0"/>
            <a:r>
              <a:rPr lang="en-CA" dirty="0"/>
              <a:t>Multiple highlights (optional header) 14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  <a:p>
            <a:pPr lvl="4"/>
            <a:r>
              <a:rPr lang="en-CA" dirty="0"/>
              <a:t>Level 2 text 11 </a:t>
            </a:r>
            <a:r>
              <a:rPr lang="en-CA" dirty="0" err="1"/>
              <a:t>pt</a:t>
            </a:r>
            <a:r>
              <a:rPr lang="en-CA" dirty="0"/>
              <a:t> grey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1029903" y="3866404"/>
            <a:ext cx="3000675" cy="1539175"/>
          </a:xfrm>
        </p:spPr>
        <p:txBody>
          <a:bodyPr/>
          <a:lstStyle>
            <a:lvl1pPr>
              <a:defRPr sz="1400"/>
            </a:lvl1pPr>
            <a:lvl5pPr>
              <a:defRPr baseline="0">
                <a:solidFill>
                  <a:srgbClr val="63666A"/>
                </a:solidFill>
              </a:defRPr>
            </a:lvl5pPr>
          </a:lstStyle>
          <a:p>
            <a:pPr lvl="0"/>
            <a:r>
              <a:rPr lang="en-CA" dirty="0"/>
              <a:t>Multiple highlights (optional header) 14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  <a:p>
            <a:pPr lvl="4"/>
            <a:r>
              <a:rPr lang="en-CA" dirty="0"/>
              <a:t>Level 2 text 11 </a:t>
            </a:r>
            <a:r>
              <a:rPr lang="en-CA" dirty="0" err="1"/>
              <a:t>pt</a:t>
            </a:r>
            <a:r>
              <a:rPr lang="en-CA" dirty="0"/>
              <a:t> grey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67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/>
            </a:lvl1pPr>
          </a:lstStyle>
          <a:p>
            <a:r>
              <a:rPr lang="en-US" dirty="0"/>
              <a:t>Chart layout headline 30 </a:t>
            </a:r>
            <a:r>
              <a:rPr lang="en-US" dirty="0" err="1"/>
              <a:t>pt</a:t>
            </a:r>
            <a:r>
              <a:rPr lang="en-US" dirty="0"/>
              <a:t> dark grey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92150" y="1570180"/>
            <a:ext cx="3856038" cy="3967019"/>
          </a:xfrm>
        </p:spPr>
        <p:txBody>
          <a:bodyPr/>
          <a:lstStyle>
            <a:lvl5pPr marL="171450" indent="-171450">
              <a:buFont typeface="Arial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4947662" y="1565275"/>
            <a:ext cx="6796663" cy="3971925"/>
          </a:xfrm>
        </p:spPr>
        <p:txBody>
          <a:bodyPr tIns="635000"/>
          <a:lstStyle>
            <a:lvl1pPr algn="ctr">
              <a:defRPr sz="1400" b="0"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31018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5C84-DC05-420E-ABA4-99596C0F9BFB}" type="datetime4">
              <a:rPr lang="en-US" smtClean="0"/>
              <a:t>June 21, 2019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/>
            </a:lvl1pPr>
          </a:lstStyle>
          <a:p>
            <a:r>
              <a:rPr lang="en-US" dirty="0"/>
              <a:t>Multi-chart layout headline 30 </a:t>
            </a:r>
            <a:r>
              <a:rPr lang="en-US" dirty="0" err="1"/>
              <a:t>pt</a:t>
            </a:r>
            <a:r>
              <a:rPr lang="en-US" dirty="0"/>
              <a:t> bold dark grey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91515" y="1422400"/>
            <a:ext cx="5331340" cy="365125"/>
          </a:xfrm>
        </p:spPr>
        <p:txBody>
          <a:bodyPr/>
          <a:lstStyle/>
          <a:p>
            <a:pPr lvl="0"/>
            <a:r>
              <a:rPr lang="en-CA" dirty="0"/>
              <a:t>Subhead 20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91514" y="3566160"/>
            <a:ext cx="5340961" cy="365125"/>
          </a:xfrm>
        </p:spPr>
        <p:txBody>
          <a:bodyPr/>
          <a:lstStyle/>
          <a:p>
            <a:pPr lvl="0"/>
            <a:r>
              <a:rPr lang="en-CA" dirty="0"/>
              <a:t>Subhead 20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421455" y="1422400"/>
            <a:ext cx="5354861" cy="365125"/>
          </a:xfrm>
        </p:spPr>
        <p:txBody>
          <a:bodyPr/>
          <a:lstStyle/>
          <a:p>
            <a:pPr lvl="0"/>
            <a:r>
              <a:rPr lang="en-CA" dirty="0"/>
              <a:t>Subhead 20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1455" y="3566160"/>
            <a:ext cx="5354861" cy="365125"/>
          </a:xfrm>
        </p:spPr>
        <p:txBody>
          <a:bodyPr/>
          <a:lstStyle/>
          <a:p>
            <a:pPr lvl="0"/>
            <a:r>
              <a:rPr lang="en-CA" dirty="0"/>
              <a:t>Subhead 20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</p:txBody>
      </p:sp>
      <p:sp>
        <p:nvSpPr>
          <p:cNvPr id="27" name="Chart Placeholder 12"/>
          <p:cNvSpPr>
            <a:spLocks noGrp="1"/>
          </p:cNvSpPr>
          <p:nvPr>
            <p:ph type="chart" sz="quarter" idx="26"/>
          </p:nvPr>
        </p:nvSpPr>
        <p:spPr>
          <a:xfrm>
            <a:off x="690563" y="1787525"/>
            <a:ext cx="5343525" cy="1657350"/>
          </a:xfrm>
        </p:spPr>
        <p:txBody>
          <a:bodyPr tIns="254000"/>
          <a:lstStyle>
            <a:lvl1pPr algn="ctr">
              <a:defRPr sz="1400" b="0"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8" name="Chart Placeholder 12"/>
          <p:cNvSpPr>
            <a:spLocks noGrp="1"/>
          </p:cNvSpPr>
          <p:nvPr>
            <p:ph type="chart" sz="quarter" idx="27"/>
          </p:nvPr>
        </p:nvSpPr>
        <p:spPr>
          <a:xfrm>
            <a:off x="6420504" y="1787525"/>
            <a:ext cx="5343525" cy="1657350"/>
          </a:xfrm>
        </p:spPr>
        <p:txBody>
          <a:bodyPr tIns="254000"/>
          <a:lstStyle>
            <a:lvl1pPr algn="ctr">
              <a:defRPr sz="1400" b="0"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9" name="Chart Placeholder 12"/>
          <p:cNvSpPr>
            <a:spLocks noGrp="1"/>
          </p:cNvSpPr>
          <p:nvPr>
            <p:ph type="chart" sz="quarter" idx="28"/>
          </p:nvPr>
        </p:nvSpPr>
        <p:spPr>
          <a:xfrm>
            <a:off x="690563" y="3931285"/>
            <a:ext cx="5343525" cy="1657350"/>
          </a:xfrm>
        </p:spPr>
        <p:txBody>
          <a:bodyPr tIns="254000"/>
          <a:lstStyle>
            <a:lvl1pPr algn="ctr">
              <a:defRPr sz="1400" b="0"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0" name="Chart Placeholder 12"/>
          <p:cNvSpPr>
            <a:spLocks noGrp="1"/>
          </p:cNvSpPr>
          <p:nvPr>
            <p:ph type="chart" sz="quarter" idx="29"/>
          </p:nvPr>
        </p:nvSpPr>
        <p:spPr>
          <a:xfrm>
            <a:off x="6420504" y="3931285"/>
            <a:ext cx="5343525" cy="1657350"/>
          </a:xfrm>
        </p:spPr>
        <p:txBody>
          <a:bodyPr tIns="254000"/>
          <a:lstStyle>
            <a:lvl1pPr algn="ctr">
              <a:defRPr sz="1400" b="0"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88473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/>
            </a:lvl1pPr>
          </a:lstStyle>
          <a:p>
            <a:r>
              <a:rPr lang="en-US" dirty="0"/>
              <a:t>Chart layout headline 30 </a:t>
            </a:r>
            <a:r>
              <a:rPr lang="en-US" dirty="0" err="1"/>
              <a:t>pt</a:t>
            </a:r>
            <a:r>
              <a:rPr lang="en-US" dirty="0"/>
              <a:t> dark grey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80686" y="1798320"/>
            <a:ext cx="11063640" cy="3738880"/>
          </a:xfrm>
        </p:spPr>
        <p:txBody>
          <a:bodyPr tIns="635000"/>
          <a:lstStyle>
            <a:lvl1pPr algn="ctr">
              <a:defRPr sz="1400" b="0"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91514" y="1422400"/>
            <a:ext cx="11055939" cy="365125"/>
          </a:xfrm>
        </p:spPr>
        <p:txBody>
          <a:bodyPr/>
          <a:lstStyle/>
          <a:p>
            <a:pPr lvl="0"/>
            <a:r>
              <a:rPr lang="en-CA" dirty="0"/>
              <a:t>Subhead 20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</p:txBody>
      </p:sp>
    </p:spTree>
    <p:extLst>
      <p:ext uri="{BB962C8B-B14F-4D97-AF65-F5344CB8AC3E}">
        <p14:creationId xmlns:p14="http://schemas.microsoft.com/office/powerpoint/2010/main" val="3295476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5C84-DC05-420E-ABA4-99596C0F9BFB}" type="datetime4">
              <a:rPr lang="en-US" smtClean="0"/>
              <a:t>June 21, 2019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/>
            </a:lvl1pPr>
          </a:lstStyle>
          <a:p>
            <a:r>
              <a:rPr lang="en-US" dirty="0"/>
              <a:t>Multi-chart layout headline 30 </a:t>
            </a:r>
            <a:r>
              <a:rPr lang="en-US" dirty="0" err="1"/>
              <a:t>pt</a:t>
            </a:r>
            <a:r>
              <a:rPr lang="en-US" dirty="0"/>
              <a:t> bold dark grey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91514" y="1422400"/>
            <a:ext cx="5340961" cy="365125"/>
          </a:xfrm>
        </p:spPr>
        <p:txBody>
          <a:bodyPr/>
          <a:lstStyle/>
          <a:p>
            <a:pPr lvl="0"/>
            <a:r>
              <a:rPr lang="en-CA" dirty="0"/>
              <a:t>Subhead 20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91514" y="3566160"/>
            <a:ext cx="5340961" cy="365125"/>
          </a:xfrm>
        </p:spPr>
        <p:txBody>
          <a:bodyPr/>
          <a:lstStyle/>
          <a:p>
            <a:pPr lvl="0"/>
            <a:r>
              <a:rPr lang="en-CA" dirty="0"/>
              <a:t>Subhead 20 </a:t>
            </a:r>
            <a:r>
              <a:rPr lang="en-CA" dirty="0" err="1"/>
              <a:t>pt</a:t>
            </a:r>
            <a:r>
              <a:rPr lang="en-CA" dirty="0"/>
              <a:t> bold blue</a:t>
            </a:r>
          </a:p>
        </p:txBody>
      </p:sp>
      <p:sp>
        <p:nvSpPr>
          <p:cNvPr id="27" name="Chart Placeholder 12"/>
          <p:cNvSpPr>
            <a:spLocks noGrp="1"/>
          </p:cNvSpPr>
          <p:nvPr>
            <p:ph type="chart" sz="quarter" idx="26"/>
          </p:nvPr>
        </p:nvSpPr>
        <p:spPr>
          <a:xfrm>
            <a:off x="690563" y="1787525"/>
            <a:ext cx="5343525" cy="1657350"/>
          </a:xfrm>
        </p:spPr>
        <p:txBody>
          <a:bodyPr tIns="254000"/>
          <a:lstStyle>
            <a:lvl1pPr algn="ctr">
              <a:defRPr sz="1400" b="0"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9" name="Chart Placeholder 12"/>
          <p:cNvSpPr>
            <a:spLocks noGrp="1"/>
          </p:cNvSpPr>
          <p:nvPr>
            <p:ph type="chart" sz="quarter" idx="28"/>
          </p:nvPr>
        </p:nvSpPr>
        <p:spPr>
          <a:xfrm>
            <a:off x="690563" y="3931285"/>
            <a:ext cx="5343525" cy="1657350"/>
          </a:xfrm>
        </p:spPr>
        <p:txBody>
          <a:bodyPr tIns="254000"/>
          <a:lstStyle>
            <a:lvl1pPr algn="ctr">
              <a:defRPr sz="1400" b="0"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6400800" y="1778000"/>
            <a:ext cx="5334000" cy="3810000"/>
          </a:xfrm>
        </p:spPr>
        <p:txBody>
          <a:bodyPr/>
          <a:lstStyle>
            <a:lvl5pPr marL="171450" indent="-171450">
              <a:buFont typeface="Arial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9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ight blue gradient)">
    <p:bg>
      <p:bgPr>
        <a:gradFill flip="none" rotWithShape="1">
          <a:gsLst>
            <a:gs pos="0">
              <a:srgbClr val="005EB8"/>
            </a:gs>
            <a:gs pos="100000">
              <a:srgbClr val="00B5E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8A1F578-DF6C-4EF1-9823-B48EE36C18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6955" y="2450012"/>
            <a:ext cx="8998591" cy="699588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6000" b="1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CA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7E1C47C-68DF-4581-A7E7-7E07247D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66955" y="6324309"/>
            <a:ext cx="4466125" cy="254013"/>
          </a:xfrm>
        </p:spPr>
        <p:txBody>
          <a:bodyPr>
            <a:noAutofit/>
          </a:bodyPr>
          <a:lstStyle>
            <a:lvl1pPr algn="l">
              <a:defRPr sz="16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050E0BC-091B-4F46-A64B-EF4A39477016}" type="datetime4">
              <a:rPr lang="en-US" smtClean="0"/>
              <a:pPr/>
              <a:t>June 21, 2019</a:t>
            </a:fld>
            <a:endParaRPr lang="en-CA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D592CCA-B941-409F-B80B-464F940100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6955" y="4516198"/>
            <a:ext cx="6103938" cy="54019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1pPr>
            <a:lvl2pPr marL="192024" indent="0">
              <a:buFont typeface="Arial"/>
              <a:buNone/>
              <a:defRPr sz="3600"/>
            </a:lvl2pPr>
            <a:lvl3pPr marL="0" indent="0">
              <a:buNone/>
              <a:defRPr sz="3600"/>
            </a:lvl3pPr>
            <a:lvl4pPr marL="192024" indent="0">
              <a:buFont typeface="Arial"/>
              <a:buNone/>
              <a:defRPr sz="3600"/>
            </a:lvl4pPr>
            <a:lvl5pPr marL="0" indent="0">
              <a:buNone/>
              <a:defRPr sz="3600"/>
            </a:lvl5pPr>
          </a:lstStyle>
          <a:p>
            <a:pPr lvl="0"/>
            <a:r>
              <a:rPr lang="en-CA" dirty="0"/>
              <a:t>Subhead 2</a:t>
            </a: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BA9F663-50B1-40F6-9292-F5A547C39D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6955" y="3397651"/>
            <a:ext cx="8998590" cy="54019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</a:defRPr>
            </a:lvl1pPr>
            <a:lvl2pPr marL="192024" indent="0">
              <a:buFont typeface="Arial"/>
              <a:buNone/>
              <a:defRPr sz="3600"/>
            </a:lvl2pPr>
            <a:lvl3pPr marL="0" indent="0">
              <a:buNone/>
              <a:defRPr sz="3600"/>
            </a:lvl3pPr>
            <a:lvl4pPr marL="192024" indent="0">
              <a:buFont typeface="Arial"/>
              <a:buNone/>
              <a:defRPr sz="3600"/>
            </a:lvl4pPr>
            <a:lvl5pPr marL="0" indent="0">
              <a:buNone/>
              <a:defRPr sz="3600"/>
            </a:lvl5pPr>
          </a:lstStyle>
          <a:p>
            <a:pPr lvl="0"/>
            <a:r>
              <a:rPr lang="en-CA" dirty="0"/>
              <a:t>Subhead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1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(light blue gradient)">
    <p:bg>
      <p:bgPr>
        <a:gradFill flip="none" rotWithShape="1">
          <a:gsLst>
            <a:gs pos="1000">
              <a:srgbClr val="005EB8"/>
            </a:gs>
            <a:gs pos="100000">
              <a:srgbClr val="00B5E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5996990" y="6517557"/>
            <a:ext cx="5740937" cy="1828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CA" sz="1000" spc="-13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</a:t>
            </a:r>
            <a:r>
              <a:rPr lang="is-IS" sz="1000" spc="-13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en-CA" sz="1000" spc="-13" baseline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Baker Hughes, a GE company, LLC (“BHGE”). All rights reserved. 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31468" y="2454105"/>
            <a:ext cx="8998591" cy="893627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036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che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713869" y="6321333"/>
            <a:ext cx="1598604" cy="182880"/>
          </a:xfrm>
        </p:spPr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1028" y="6321333"/>
            <a:ext cx="329550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/>
            </a:lvl1pPr>
          </a:lstStyle>
          <a:p>
            <a:r>
              <a:rPr lang="en-US" sz="3000" dirty="0"/>
              <a:t>Agenda headline 30 </a:t>
            </a:r>
            <a:r>
              <a:rPr lang="en-US" sz="3000" dirty="0" err="1"/>
              <a:t>pt</a:t>
            </a:r>
            <a:r>
              <a:rPr lang="en-US" sz="3000" dirty="0"/>
              <a:t> bold dark grey</a:t>
            </a:r>
            <a:endParaRPr lang="en-CA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49453" y="1499888"/>
            <a:ext cx="0" cy="342528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7050390" y="1499888"/>
            <a:ext cx="0" cy="342528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60475" y="1238885"/>
            <a:ext cx="4387850" cy="650875"/>
          </a:xfrm>
        </p:spPr>
        <p:txBody>
          <a:bodyPr/>
          <a:lstStyle>
            <a:lvl1pPr>
              <a:spcAft>
                <a:spcPts val="200"/>
              </a:spcAft>
              <a:defRPr sz="1100" baseline="0">
                <a:solidFill>
                  <a:srgbClr val="B1B3B3"/>
                </a:solidFill>
              </a:defRPr>
            </a:lvl1pPr>
            <a:lvl2pPr>
              <a:spcAft>
                <a:spcPts val="200"/>
              </a:spcAft>
              <a:defRPr b="1" baseline="0">
                <a:solidFill>
                  <a:srgbClr val="005EB8"/>
                </a:solidFill>
              </a:defRPr>
            </a:lvl2pPr>
            <a:lvl5pPr>
              <a:spcAft>
                <a:spcPts val="200"/>
              </a:spcAft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CA" dirty="0"/>
              <a:t>XX:XXAM – XX:XXPM</a:t>
            </a:r>
          </a:p>
          <a:p>
            <a:pPr lvl="1"/>
            <a:r>
              <a:rPr lang="en-CA" dirty="0"/>
              <a:t>EVENT TITLE 14 </a:t>
            </a:r>
            <a:r>
              <a:rPr lang="en-CA" dirty="0" err="1"/>
              <a:t>pt</a:t>
            </a:r>
            <a:r>
              <a:rPr lang="en-CA" dirty="0"/>
              <a:t> UC bold blue</a:t>
            </a:r>
          </a:p>
          <a:p>
            <a:pPr lvl="4"/>
            <a:r>
              <a:rPr lang="en-CA" dirty="0"/>
              <a:t>Event description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0475" y="2437765"/>
            <a:ext cx="4387850" cy="650875"/>
          </a:xfrm>
        </p:spPr>
        <p:txBody>
          <a:bodyPr/>
          <a:lstStyle>
            <a:lvl1pPr>
              <a:spcAft>
                <a:spcPts val="200"/>
              </a:spcAft>
              <a:defRPr sz="1100" baseline="0">
                <a:solidFill>
                  <a:srgbClr val="B1B3B3"/>
                </a:solidFill>
              </a:defRPr>
            </a:lvl1pPr>
            <a:lvl2pPr>
              <a:spcAft>
                <a:spcPts val="200"/>
              </a:spcAft>
              <a:defRPr b="1" baseline="0">
                <a:solidFill>
                  <a:srgbClr val="005EB8"/>
                </a:solidFill>
              </a:defRPr>
            </a:lvl2pPr>
            <a:lvl5pPr>
              <a:spcAft>
                <a:spcPts val="200"/>
              </a:spcAft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CA" dirty="0"/>
              <a:t>XX:XXAM – XX:XXPM</a:t>
            </a:r>
          </a:p>
          <a:p>
            <a:pPr lvl="1"/>
            <a:r>
              <a:rPr lang="en-CA" dirty="0"/>
              <a:t>EVENT TITLE 14 </a:t>
            </a:r>
            <a:r>
              <a:rPr lang="en-CA" dirty="0" err="1"/>
              <a:t>pt</a:t>
            </a:r>
            <a:r>
              <a:rPr lang="en-CA" dirty="0"/>
              <a:t> UC bold blue</a:t>
            </a:r>
          </a:p>
          <a:p>
            <a:pPr lvl="4"/>
            <a:r>
              <a:rPr lang="en-CA" dirty="0"/>
              <a:t>Event description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260475" y="3636645"/>
            <a:ext cx="4387850" cy="650875"/>
          </a:xfrm>
        </p:spPr>
        <p:txBody>
          <a:bodyPr/>
          <a:lstStyle>
            <a:lvl1pPr>
              <a:spcAft>
                <a:spcPts val="200"/>
              </a:spcAft>
              <a:defRPr sz="1100" baseline="0">
                <a:solidFill>
                  <a:srgbClr val="B1B3B3"/>
                </a:solidFill>
              </a:defRPr>
            </a:lvl1pPr>
            <a:lvl2pPr>
              <a:spcAft>
                <a:spcPts val="200"/>
              </a:spcAft>
              <a:defRPr b="1" baseline="0">
                <a:solidFill>
                  <a:srgbClr val="005EB8"/>
                </a:solidFill>
              </a:defRPr>
            </a:lvl2pPr>
            <a:lvl5pPr>
              <a:spcAft>
                <a:spcPts val="200"/>
              </a:spcAft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CA" dirty="0"/>
              <a:t>XX:XXAM – XX:XXPM</a:t>
            </a:r>
          </a:p>
          <a:p>
            <a:pPr lvl="1"/>
            <a:r>
              <a:rPr lang="en-CA" dirty="0"/>
              <a:t>EVENT TITLE 14 </a:t>
            </a:r>
            <a:r>
              <a:rPr lang="en-CA" dirty="0" err="1"/>
              <a:t>pt</a:t>
            </a:r>
            <a:r>
              <a:rPr lang="en-CA" dirty="0"/>
              <a:t> UC bold blue</a:t>
            </a:r>
          </a:p>
          <a:p>
            <a:pPr lvl="4"/>
            <a:r>
              <a:rPr lang="en-CA" dirty="0"/>
              <a:t>Event description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60475" y="4835525"/>
            <a:ext cx="4387850" cy="650875"/>
          </a:xfrm>
        </p:spPr>
        <p:txBody>
          <a:bodyPr/>
          <a:lstStyle>
            <a:lvl1pPr>
              <a:spcAft>
                <a:spcPts val="200"/>
              </a:spcAft>
              <a:defRPr sz="1100" baseline="0">
                <a:solidFill>
                  <a:srgbClr val="B1B3B3"/>
                </a:solidFill>
              </a:defRPr>
            </a:lvl1pPr>
            <a:lvl2pPr>
              <a:spcAft>
                <a:spcPts val="200"/>
              </a:spcAft>
              <a:defRPr b="1" baseline="0">
                <a:solidFill>
                  <a:srgbClr val="005EB8"/>
                </a:solidFill>
              </a:defRPr>
            </a:lvl2pPr>
            <a:lvl5pPr>
              <a:spcAft>
                <a:spcPts val="200"/>
              </a:spcAft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CA" dirty="0"/>
              <a:t>XX:XXAM – XX:XXPM</a:t>
            </a:r>
          </a:p>
          <a:p>
            <a:pPr lvl="1"/>
            <a:r>
              <a:rPr lang="en-CA" dirty="0"/>
              <a:t>EVENT TITLE 14 </a:t>
            </a:r>
            <a:r>
              <a:rPr lang="en-CA" dirty="0" err="1"/>
              <a:t>pt</a:t>
            </a:r>
            <a:r>
              <a:rPr lang="en-CA" dirty="0"/>
              <a:t> UC bold blue</a:t>
            </a:r>
          </a:p>
          <a:p>
            <a:pPr lvl="4"/>
            <a:r>
              <a:rPr lang="en-CA" dirty="0"/>
              <a:t>Event description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457752" y="1238885"/>
            <a:ext cx="4387850" cy="650875"/>
          </a:xfrm>
        </p:spPr>
        <p:txBody>
          <a:bodyPr/>
          <a:lstStyle>
            <a:lvl1pPr>
              <a:spcAft>
                <a:spcPts val="200"/>
              </a:spcAft>
              <a:defRPr sz="1100" baseline="0">
                <a:solidFill>
                  <a:srgbClr val="B1B3B3"/>
                </a:solidFill>
              </a:defRPr>
            </a:lvl1pPr>
            <a:lvl2pPr>
              <a:spcAft>
                <a:spcPts val="200"/>
              </a:spcAft>
              <a:defRPr b="1" baseline="0">
                <a:solidFill>
                  <a:srgbClr val="005EB8"/>
                </a:solidFill>
              </a:defRPr>
            </a:lvl2pPr>
            <a:lvl5pPr>
              <a:spcAft>
                <a:spcPts val="200"/>
              </a:spcAft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CA" dirty="0"/>
              <a:t>XX:XXAM – XX:XXPM</a:t>
            </a:r>
          </a:p>
          <a:p>
            <a:pPr lvl="1"/>
            <a:r>
              <a:rPr lang="en-CA" dirty="0"/>
              <a:t>EVENT TITLE 14 </a:t>
            </a:r>
            <a:r>
              <a:rPr lang="en-CA" dirty="0" err="1"/>
              <a:t>pt</a:t>
            </a:r>
            <a:r>
              <a:rPr lang="en-CA" dirty="0"/>
              <a:t> UC bold blue</a:t>
            </a:r>
          </a:p>
          <a:p>
            <a:pPr lvl="4"/>
            <a:r>
              <a:rPr lang="en-CA" dirty="0"/>
              <a:t>Event description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7457752" y="2437765"/>
            <a:ext cx="4387850" cy="650875"/>
          </a:xfrm>
        </p:spPr>
        <p:txBody>
          <a:bodyPr/>
          <a:lstStyle>
            <a:lvl1pPr>
              <a:spcAft>
                <a:spcPts val="200"/>
              </a:spcAft>
              <a:defRPr sz="1100" baseline="0">
                <a:solidFill>
                  <a:srgbClr val="B1B3B3"/>
                </a:solidFill>
              </a:defRPr>
            </a:lvl1pPr>
            <a:lvl2pPr>
              <a:spcAft>
                <a:spcPts val="200"/>
              </a:spcAft>
              <a:defRPr b="1" baseline="0">
                <a:solidFill>
                  <a:srgbClr val="005EB8"/>
                </a:solidFill>
              </a:defRPr>
            </a:lvl2pPr>
            <a:lvl5pPr>
              <a:spcAft>
                <a:spcPts val="200"/>
              </a:spcAft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CA" dirty="0"/>
              <a:t>XX:XXAM – XX:XXPM</a:t>
            </a:r>
          </a:p>
          <a:p>
            <a:pPr lvl="1"/>
            <a:r>
              <a:rPr lang="en-CA" dirty="0"/>
              <a:t>EVENT TITLE 14 </a:t>
            </a:r>
            <a:r>
              <a:rPr lang="en-CA" dirty="0" err="1"/>
              <a:t>pt</a:t>
            </a:r>
            <a:r>
              <a:rPr lang="en-CA" dirty="0"/>
              <a:t> UC bold blue</a:t>
            </a:r>
          </a:p>
          <a:p>
            <a:pPr lvl="4"/>
            <a:r>
              <a:rPr lang="en-CA" dirty="0"/>
              <a:t>Event description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457752" y="3636645"/>
            <a:ext cx="4387850" cy="650875"/>
          </a:xfrm>
        </p:spPr>
        <p:txBody>
          <a:bodyPr/>
          <a:lstStyle>
            <a:lvl1pPr>
              <a:spcAft>
                <a:spcPts val="200"/>
              </a:spcAft>
              <a:defRPr sz="1100" baseline="0">
                <a:solidFill>
                  <a:srgbClr val="B1B3B3"/>
                </a:solidFill>
              </a:defRPr>
            </a:lvl1pPr>
            <a:lvl2pPr>
              <a:spcAft>
                <a:spcPts val="200"/>
              </a:spcAft>
              <a:defRPr b="1" baseline="0">
                <a:solidFill>
                  <a:srgbClr val="005EB8"/>
                </a:solidFill>
              </a:defRPr>
            </a:lvl2pPr>
            <a:lvl5pPr>
              <a:spcAft>
                <a:spcPts val="200"/>
              </a:spcAft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CA" dirty="0"/>
              <a:t>XX:XXAM – XX:XXPM</a:t>
            </a:r>
          </a:p>
          <a:p>
            <a:pPr lvl="1"/>
            <a:r>
              <a:rPr lang="en-CA" dirty="0"/>
              <a:t>EVENT TITLE 14 </a:t>
            </a:r>
            <a:r>
              <a:rPr lang="en-CA" dirty="0" err="1"/>
              <a:t>pt</a:t>
            </a:r>
            <a:r>
              <a:rPr lang="en-CA" dirty="0"/>
              <a:t> UC bold blue</a:t>
            </a:r>
          </a:p>
          <a:p>
            <a:pPr lvl="4"/>
            <a:r>
              <a:rPr lang="en-CA" dirty="0"/>
              <a:t>Event description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457752" y="4835525"/>
            <a:ext cx="4387850" cy="650875"/>
          </a:xfrm>
        </p:spPr>
        <p:txBody>
          <a:bodyPr/>
          <a:lstStyle>
            <a:lvl1pPr>
              <a:spcAft>
                <a:spcPts val="200"/>
              </a:spcAft>
              <a:defRPr sz="1100" baseline="0">
                <a:solidFill>
                  <a:srgbClr val="B1B3B3"/>
                </a:solidFill>
              </a:defRPr>
            </a:lvl1pPr>
            <a:lvl2pPr>
              <a:spcAft>
                <a:spcPts val="200"/>
              </a:spcAft>
              <a:defRPr b="1" baseline="0">
                <a:solidFill>
                  <a:srgbClr val="005EB8"/>
                </a:solidFill>
              </a:defRPr>
            </a:lvl2pPr>
            <a:lvl5pPr>
              <a:spcAft>
                <a:spcPts val="200"/>
              </a:spcAft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CA" dirty="0"/>
              <a:t>XX:XXAM – XX:XXPM</a:t>
            </a:r>
          </a:p>
          <a:p>
            <a:pPr lvl="1"/>
            <a:r>
              <a:rPr lang="en-CA" dirty="0"/>
              <a:t>EVENT TITLE 14 </a:t>
            </a:r>
            <a:r>
              <a:rPr lang="en-CA" dirty="0" err="1"/>
              <a:t>pt</a:t>
            </a:r>
            <a:r>
              <a:rPr lang="en-CA" dirty="0"/>
              <a:t> UC bold blue</a:t>
            </a:r>
          </a:p>
          <a:p>
            <a:pPr lvl="4"/>
            <a:r>
              <a:rPr lang="en-CA" dirty="0"/>
              <a:t>Event description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72A3C0-0A4C-4B42-8B3E-5734D51E25F2}"/>
              </a:ext>
            </a:extLst>
          </p:cNvPr>
          <p:cNvCxnSpPr/>
          <p:nvPr userDrawn="1"/>
        </p:nvCxnSpPr>
        <p:spPr>
          <a:xfrm>
            <a:off x="699223" y="5952901"/>
            <a:ext cx="11045220" cy="0"/>
          </a:xfrm>
          <a:prstGeom prst="line">
            <a:avLst/>
          </a:prstGeom>
          <a:ln w="12700" cmpd="sng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735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3423920"/>
          </a:xfrm>
          <a:solidFill>
            <a:schemeClr val="tx2"/>
          </a:solidFill>
        </p:spPr>
        <p:txBody>
          <a:bodyPr tIns="1143000"/>
          <a:lstStyle>
            <a:lvl1pPr marL="0" indent="0" algn="ctr">
              <a:buNone/>
              <a:defRPr b="0" i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background image</a:t>
            </a:r>
          </a:p>
        </p:txBody>
      </p:sp>
      <p:sp>
        <p:nvSpPr>
          <p:cNvPr id="24" name="ClipArt Placeholder 6"/>
          <p:cNvSpPr>
            <a:spLocks noGrp="1"/>
          </p:cNvSpPr>
          <p:nvPr>
            <p:ph type="clipArt" sz="quarter" idx="24"/>
          </p:nvPr>
        </p:nvSpPr>
        <p:spPr>
          <a:xfrm>
            <a:off x="3555916" y="1789113"/>
            <a:ext cx="2459123" cy="3244705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7" name="ClipArt Placeholder 6"/>
          <p:cNvSpPr>
            <a:spLocks noGrp="1"/>
          </p:cNvSpPr>
          <p:nvPr>
            <p:ph type="clipArt" sz="quarter" idx="25"/>
          </p:nvPr>
        </p:nvSpPr>
        <p:spPr>
          <a:xfrm>
            <a:off x="3555916" y="1789113"/>
            <a:ext cx="80816" cy="3244705"/>
          </a:xfrm>
          <a:gradFill flip="none" rotWithShape="1">
            <a:gsLst>
              <a:gs pos="0">
                <a:srgbClr val="63666A"/>
              </a:gs>
              <a:gs pos="100000">
                <a:srgbClr val="B1B3B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8" name="ClipArt Placeholder 6"/>
          <p:cNvSpPr>
            <a:spLocks noGrp="1"/>
          </p:cNvSpPr>
          <p:nvPr>
            <p:ph type="clipArt" sz="quarter" idx="26"/>
          </p:nvPr>
        </p:nvSpPr>
        <p:spPr>
          <a:xfrm>
            <a:off x="6407576" y="1789113"/>
            <a:ext cx="2459123" cy="3244705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9" name="ClipArt Placeholder 6"/>
          <p:cNvSpPr>
            <a:spLocks noGrp="1"/>
          </p:cNvSpPr>
          <p:nvPr>
            <p:ph type="clipArt" sz="quarter" idx="27"/>
          </p:nvPr>
        </p:nvSpPr>
        <p:spPr>
          <a:xfrm>
            <a:off x="6407576" y="1789113"/>
            <a:ext cx="80816" cy="3244705"/>
          </a:xfrm>
          <a:gradFill flip="none" rotWithShape="1">
            <a:gsLst>
              <a:gs pos="0">
                <a:srgbClr val="00BF6F"/>
              </a:gs>
              <a:gs pos="100000">
                <a:srgbClr val="97D700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40" name="ClipArt Placeholder 6"/>
          <p:cNvSpPr>
            <a:spLocks noGrp="1"/>
          </p:cNvSpPr>
          <p:nvPr>
            <p:ph type="clipArt" sz="quarter" idx="28"/>
          </p:nvPr>
        </p:nvSpPr>
        <p:spPr>
          <a:xfrm>
            <a:off x="9293872" y="1789113"/>
            <a:ext cx="2459123" cy="3244705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41" name="ClipArt Placeholder 6"/>
          <p:cNvSpPr>
            <a:spLocks noGrp="1"/>
          </p:cNvSpPr>
          <p:nvPr>
            <p:ph type="clipArt" sz="quarter" idx="29"/>
          </p:nvPr>
        </p:nvSpPr>
        <p:spPr>
          <a:xfrm>
            <a:off x="9293872" y="1789113"/>
            <a:ext cx="80816" cy="3244705"/>
          </a:xfrm>
          <a:gradFill flip="none" rotWithShape="1">
            <a:gsLst>
              <a:gs pos="0">
                <a:srgbClr val="FE5000"/>
              </a:gs>
              <a:gs pos="100000">
                <a:srgbClr val="EAAA00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43" name="ClipArt Placeholder 6"/>
          <p:cNvSpPr>
            <a:spLocks noGrp="1"/>
          </p:cNvSpPr>
          <p:nvPr>
            <p:ph type="clipArt" sz="quarter" idx="22"/>
          </p:nvPr>
        </p:nvSpPr>
        <p:spPr>
          <a:xfrm>
            <a:off x="715802" y="1789113"/>
            <a:ext cx="2459123" cy="3244705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44" name="ClipArt Placeholder 6"/>
          <p:cNvSpPr>
            <a:spLocks noGrp="1"/>
          </p:cNvSpPr>
          <p:nvPr>
            <p:ph type="clipArt" sz="quarter" idx="23"/>
          </p:nvPr>
        </p:nvSpPr>
        <p:spPr>
          <a:xfrm>
            <a:off x="715802" y="1789113"/>
            <a:ext cx="80816" cy="3244705"/>
          </a:xfrm>
          <a:gradFill flip="none" rotWithShape="1">
            <a:gsLst>
              <a:gs pos="0">
                <a:srgbClr val="005EB8"/>
              </a:gs>
              <a:gs pos="100000">
                <a:srgbClr val="00B5E2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713869" y="6321333"/>
            <a:ext cx="1598604" cy="182880"/>
          </a:xfrm>
        </p:spPr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1028" y="6321333"/>
            <a:ext cx="329550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Agenda content headline 30 </a:t>
            </a:r>
            <a:r>
              <a:rPr lang="en-US" dirty="0" err="1"/>
              <a:t>pt</a:t>
            </a:r>
            <a:r>
              <a:rPr lang="en-US" dirty="0"/>
              <a:t> bold white</a:t>
            </a:r>
            <a:endParaRPr lang="en-C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25533" y="2092325"/>
            <a:ext cx="2062946" cy="1798955"/>
          </a:xfrm>
        </p:spPr>
        <p:txBody>
          <a:bodyPr/>
          <a:lstStyle>
            <a:lvl2pPr>
              <a:defRPr b="1">
                <a:solidFill>
                  <a:srgbClr val="005EB8"/>
                </a:solidFill>
              </a:defRPr>
            </a:lvl2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1"/>
            <a:r>
              <a:rPr lang="en-CA" dirty="0"/>
              <a:t>AGENDA ITEM 14 PT BOLD BLUE </a:t>
            </a:r>
          </a:p>
          <a:p>
            <a:pPr lvl="3"/>
            <a:endParaRPr lang="en-CA" dirty="0"/>
          </a:p>
          <a:p>
            <a:pPr lvl="4"/>
            <a:r>
              <a:rPr lang="en-CA" dirty="0"/>
              <a:t>Second level description copy</a:t>
            </a:r>
            <a:br>
              <a:rPr lang="en-CA" dirty="0"/>
            </a:br>
            <a:r>
              <a:rPr lang="en-CA" dirty="0"/>
              <a:t>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70185" y="2092325"/>
            <a:ext cx="2062946" cy="1798955"/>
          </a:xfrm>
        </p:spPr>
        <p:txBody>
          <a:bodyPr/>
          <a:lstStyle>
            <a:lvl2pPr>
              <a:defRPr b="1">
                <a:solidFill>
                  <a:srgbClr val="005EB8"/>
                </a:solidFill>
              </a:defRPr>
            </a:lvl2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1"/>
            <a:r>
              <a:rPr lang="en-CA" dirty="0"/>
              <a:t>AGENDA ITEM 14 PT BOLD BLUE </a:t>
            </a:r>
          </a:p>
          <a:p>
            <a:pPr lvl="3"/>
            <a:endParaRPr lang="en-CA" dirty="0"/>
          </a:p>
          <a:p>
            <a:pPr lvl="4"/>
            <a:r>
              <a:rPr lang="en-CA" dirty="0"/>
              <a:t>Second level description copy</a:t>
            </a:r>
            <a:br>
              <a:rPr lang="en-CA" dirty="0"/>
            </a:br>
            <a:r>
              <a:rPr lang="en-CA" dirty="0"/>
              <a:t>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04678" y="2092325"/>
            <a:ext cx="2062946" cy="1798955"/>
          </a:xfrm>
        </p:spPr>
        <p:txBody>
          <a:bodyPr/>
          <a:lstStyle>
            <a:lvl2pPr>
              <a:defRPr b="1">
                <a:solidFill>
                  <a:srgbClr val="005EB8"/>
                </a:solidFill>
              </a:defRPr>
            </a:lvl2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1"/>
            <a:r>
              <a:rPr lang="en-CA" dirty="0"/>
              <a:t>AGENDA ITEM 14 PT BOLD BLUE </a:t>
            </a:r>
          </a:p>
          <a:p>
            <a:pPr lvl="3"/>
            <a:endParaRPr lang="en-CA" dirty="0"/>
          </a:p>
          <a:p>
            <a:pPr lvl="4"/>
            <a:r>
              <a:rPr lang="en-CA" dirty="0"/>
              <a:t>Second level description copy</a:t>
            </a:r>
            <a:br>
              <a:rPr lang="en-CA" dirty="0"/>
            </a:br>
            <a:r>
              <a:rPr lang="en-CA" dirty="0"/>
              <a:t>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620446" y="2092325"/>
            <a:ext cx="2062946" cy="1798955"/>
          </a:xfrm>
        </p:spPr>
        <p:txBody>
          <a:bodyPr/>
          <a:lstStyle>
            <a:lvl2pPr>
              <a:defRPr b="1" baseline="0">
                <a:solidFill>
                  <a:srgbClr val="005EB8"/>
                </a:solidFill>
              </a:defRPr>
            </a:lvl2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1"/>
            <a:r>
              <a:rPr lang="en-CA" dirty="0"/>
              <a:t>AGENDA ITEM 14 PT BOLD BLUE </a:t>
            </a:r>
          </a:p>
          <a:p>
            <a:pPr lvl="3"/>
            <a:endParaRPr lang="en-CA" dirty="0"/>
          </a:p>
          <a:p>
            <a:pPr lvl="4"/>
            <a:r>
              <a:rPr lang="en-CA" dirty="0"/>
              <a:t>Second level description copy</a:t>
            </a:r>
            <a:br>
              <a:rPr lang="en-CA" dirty="0"/>
            </a:br>
            <a:r>
              <a:rPr lang="en-CA" dirty="0"/>
              <a:t> 12 </a:t>
            </a:r>
            <a:r>
              <a:rPr lang="en-CA" dirty="0" err="1"/>
              <a:t>pt</a:t>
            </a:r>
            <a:r>
              <a:rPr lang="en-CA" dirty="0"/>
              <a:t> dark grey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025533" y="4683125"/>
            <a:ext cx="2062946" cy="559435"/>
          </a:xfrm>
        </p:spPr>
        <p:txBody>
          <a:bodyPr/>
          <a:lstStyle>
            <a:lvl2pPr>
              <a:defRPr sz="1100" b="1">
                <a:solidFill>
                  <a:schemeClr val="tx2"/>
                </a:solidFill>
              </a:defRPr>
            </a:lvl2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1"/>
            <a:r>
              <a:rPr lang="en-CA" dirty="0"/>
              <a:t>XX:XXAM - XX:XXAM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70185" y="4683125"/>
            <a:ext cx="2062946" cy="559435"/>
          </a:xfrm>
        </p:spPr>
        <p:txBody>
          <a:bodyPr/>
          <a:lstStyle>
            <a:lvl2pPr>
              <a:defRPr sz="1100" b="1">
                <a:solidFill>
                  <a:schemeClr val="tx2"/>
                </a:solidFill>
              </a:defRPr>
            </a:lvl2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1"/>
            <a:r>
              <a:rPr lang="en-CA" dirty="0"/>
              <a:t>XX:XXAM - XX:XXAM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704677" y="4683125"/>
            <a:ext cx="2062946" cy="559435"/>
          </a:xfrm>
        </p:spPr>
        <p:txBody>
          <a:bodyPr/>
          <a:lstStyle>
            <a:lvl2pPr>
              <a:defRPr sz="1100" b="1">
                <a:solidFill>
                  <a:schemeClr val="tx2"/>
                </a:solidFill>
              </a:defRPr>
            </a:lvl2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1"/>
            <a:r>
              <a:rPr lang="en-CA" dirty="0"/>
              <a:t>XX:XXAM - XX:XXAM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620445" y="4683125"/>
            <a:ext cx="2062946" cy="559435"/>
          </a:xfrm>
        </p:spPr>
        <p:txBody>
          <a:bodyPr/>
          <a:lstStyle>
            <a:lvl2pPr>
              <a:defRPr sz="1100" b="1">
                <a:solidFill>
                  <a:schemeClr val="tx2"/>
                </a:solidFill>
              </a:defRPr>
            </a:lvl2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1"/>
            <a:r>
              <a:rPr lang="en-CA" dirty="0"/>
              <a:t>XX:XXAM - XX:XXAM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9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driven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713869" y="6321333"/>
            <a:ext cx="1598604" cy="182880"/>
          </a:xfrm>
        </p:spPr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1028" y="6321333"/>
            <a:ext cx="329550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/>
            </a:lvl1pPr>
          </a:lstStyle>
          <a:p>
            <a:r>
              <a:rPr lang="en-US" sz="3000" dirty="0"/>
              <a:t>Content page headline 30 </a:t>
            </a:r>
            <a:r>
              <a:rPr lang="en-US" sz="3000" dirty="0" err="1"/>
              <a:t>pt</a:t>
            </a:r>
            <a:r>
              <a:rPr lang="en-US" sz="3000" dirty="0"/>
              <a:t> bold dark grey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92150" y="1905000"/>
            <a:ext cx="3856038" cy="3290888"/>
          </a:xfrm>
        </p:spPr>
        <p:txBody>
          <a:bodyPr/>
          <a:lstStyle>
            <a:lvl5pPr marL="171450" indent="-171450">
              <a:buFont typeface="Arial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38E1C1-A21A-4602-8A3C-CB32CA81728E}"/>
              </a:ext>
            </a:extLst>
          </p:cNvPr>
          <p:cNvCxnSpPr/>
          <p:nvPr userDrawn="1"/>
        </p:nvCxnSpPr>
        <p:spPr>
          <a:xfrm>
            <a:off x="699223" y="5952901"/>
            <a:ext cx="11045220" cy="0"/>
          </a:xfrm>
          <a:prstGeom prst="line">
            <a:avLst/>
          </a:prstGeom>
          <a:ln w="12700" cmpd="sng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6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driven content pag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713869" y="6321333"/>
            <a:ext cx="1598604" cy="182880"/>
          </a:xfrm>
        </p:spPr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1028" y="6321333"/>
            <a:ext cx="329550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/>
            </a:lvl1pPr>
          </a:lstStyle>
          <a:p>
            <a:r>
              <a:rPr lang="en-US" sz="3000" dirty="0"/>
              <a:t>Content page headline 30 </a:t>
            </a:r>
            <a:r>
              <a:rPr lang="en-US" sz="3000" dirty="0" err="1"/>
              <a:t>pt</a:t>
            </a:r>
            <a:r>
              <a:rPr lang="en-US" sz="3000" dirty="0"/>
              <a:t> bold dark grey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92150" y="1905000"/>
            <a:ext cx="3856038" cy="3290888"/>
          </a:xfrm>
        </p:spPr>
        <p:txBody>
          <a:bodyPr/>
          <a:lstStyle>
            <a:lvl5pPr marL="171450" indent="-171450">
              <a:buFont typeface="Arial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6"/>
          </p:nvPr>
        </p:nvSpPr>
        <p:spPr>
          <a:xfrm>
            <a:off x="5980113" y="1858963"/>
            <a:ext cx="5772150" cy="371792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60250E-CBFF-47FF-8208-9F3F120CE219}"/>
              </a:ext>
            </a:extLst>
          </p:cNvPr>
          <p:cNvCxnSpPr/>
          <p:nvPr userDrawn="1"/>
        </p:nvCxnSpPr>
        <p:spPr>
          <a:xfrm>
            <a:off x="699223" y="5952901"/>
            <a:ext cx="11045220" cy="0"/>
          </a:xfrm>
          <a:prstGeom prst="line">
            <a:avLst/>
          </a:prstGeom>
          <a:ln w="12700" cmpd="sng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1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driven content page inset featu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ipArt Placeholder 6"/>
          <p:cNvSpPr>
            <a:spLocks noGrp="1"/>
          </p:cNvSpPr>
          <p:nvPr>
            <p:ph type="clipArt" sz="quarter" idx="22"/>
          </p:nvPr>
        </p:nvSpPr>
        <p:spPr>
          <a:xfrm>
            <a:off x="5651489" y="1547091"/>
            <a:ext cx="6537335" cy="2239819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1" name="ClipArt Placeholder 6"/>
          <p:cNvSpPr>
            <a:spLocks noGrp="1"/>
          </p:cNvSpPr>
          <p:nvPr>
            <p:ph type="clipArt" sz="quarter" idx="23"/>
          </p:nvPr>
        </p:nvSpPr>
        <p:spPr>
          <a:xfrm>
            <a:off x="5651489" y="1547091"/>
            <a:ext cx="80816" cy="2239819"/>
          </a:xfrm>
          <a:gradFill flip="none" rotWithShape="1">
            <a:gsLst>
              <a:gs pos="0">
                <a:srgbClr val="005EB8"/>
              </a:gs>
              <a:gs pos="100000">
                <a:srgbClr val="00B5E2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713869" y="6321333"/>
            <a:ext cx="1598604" cy="182880"/>
          </a:xfrm>
        </p:spPr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1028" y="6321333"/>
            <a:ext cx="329550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/>
            </a:lvl1pPr>
          </a:lstStyle>
          <a:p>
            <a:r>
              <a:rPr lang="en-US" sz="3000" dirty="0"/>
              <a:t>Content page headline 30 </a:t>
            </a:r>
            <a:r>
              <a:rPr lang="en-US" sz="3000" dirty="0" err="1"/>
              <a:t>pt</a:t>
            </a:r>
            <a:r>
              <a:rPr lang="en-US" sz="3000" dirty="0"/>
              <a:t> bold dark grey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92150" y="1549400"/>
            <a:ext cx="3856038" cy="3290888"/>
          </a:xfrm>
        </p:spPr>
        <p:txBody>
          <a:bodyPr/>
          <a:lstStyle>
            <a:lvl5pPr marL="171450" indent="-171450">
              <a:buFont typeface="Arial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656522" y="1554197"/>
            <a:ext cx="91439" cy="2228601"/>
          </a:xfrm>
          <a:prstGeom prst="rect">
            <a:avLst/>
          </a:prstGeom>
          <a:gradFill flip="none" rotWithShape="1">
            <a:gsLst>
              <a:gs pos="100000">
                <a:srgbClr val="0D6BCC"/>
              </a:gs>
              <a:gs pos="0">
                <a:srgbClr val="00C6F0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558338" y="1558637"/>
            <a:ext cx="2630487" cy="2226176"/>
          </a:xfrm>
          <a:solidFill>
            <a:schemeClr val="bg2">
              <a:lumMod val="90000"/>
            </a:schemeClr>
          </a:solidFill>
        </p:spPr>
        <p:txBody>
          <a:bodyPr tIns="31750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6024563" y="1757363"/>
            <a:ext cx="3302000" cy="1819275"/>
          </a:xfrm>
        </p:spPr>
        <p:txBody>
          <a:bodyPr/>
          <a:lstStyle>
            <a:lvl1pPr>
              <a:defRPr baseline="0"/>
            </a:lvl1pPr>
            <a:lvl2pPr>
              <a:defRPr b="1" baseline="0"/>
            </a:lvl2pPr>
            <a:lvl3pPr marL="0" indent="0">
              <a:buNone/>
              <a:defRPr sz="1100" baseline="0"/>
            </a:lvl3pPr>
          </a:lstStyle>
          <a:p>
            <a:pPr lvl="1"/>
            <a:r>
              <a:rPr lang="en-CA" dirty="0"/>
              <a:t>Optional header 14 </a:t>
            </a:r>
            <a:r>
              <a:rPr lang="en-CA" dirty="0" err="1"/>
              <a:t>pt</a:t>
            </a:r>
            <a:r>
              <a:rPr lang="en-CA" dirty="0"/>
              <a:t> bold grey</a:t>
            </a:r>
          </a:p>
          <a:p>
            <a:pPr lvl="2"/>
            <a:r>
              <a:rPr lang="en-CA" dirty="0"/>
              <a:t>Second level copy 11 </a:t>
            </a:r>
            <a:r>
              <a:rPr lang="en-CA" dirty="0" err="1"/>
              <a:t>pt</a:t>
            </a:r>
            <a:r>
              <a:rPr lang="en-CA" dirty="0"/>
              <a:t> grey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78AAA8-E092-417F-A61F-B0FBBC9821E3}"/>
              </a:ext>
            </a:extLst>
          </p:cNvPr>
          <p:cNvCxnSpPr/>
          <p:nvPr userDrawn="1"/>
        </p:nvCxnSpPr>
        <p:spPr>
          <a:xfrm>
            <a:off x="699223" y="5952901"/>
            <a:ext cx="11045220" cy="0"/>
          </a:xfrm>
          <a:prstGeom prst="line">
            <a:avLst/>
          </a:prstGeom>
          <a:ln w="12700" cmpd="sng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19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driven content page multiple photo in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ipArt Placeholder 6"/>
          <p:cNvSpPr>
            <a:spLocks noGrp="1"/>
          </p:cNvSpPr>
          <p:nvPr>
            <p:ph type="clipArt" sz="quarter" idx="22"/>
          </p:nvPr>
        </p:nvSpPr>
        <p:spPr>
          <a:xfrm>
            <a:off x="5651489" y="1212272"/>
            <a:ext cx="6537335" cy="2032001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6" name="ClipArt Placeholder 6"/>
          <p:cNvSpPr>
            <a:spLocks noGrp="1"/>
          </p:cNvSpPr>
          <p:nvPr>
            <p:ph type="clipArt" sz="quarter" idx="23"/>
          </p:nvPr>
        </p:nvSpPr>
        <p:spPr>
          <a:xfrm>
            <a:off x="5651489" y="1212272"/>
            <a:ext cx="80816" cy="2032001"/>
          </a:xfrm>
          <a:gradFill flip="none" rotWithShape="1">
            <a:gsLst>
              <a:gs pos="0">
                <a:srgbClr val="005EB8"/>
              </a:gs>
              <a:gs pos="100000">
                <a:srgbClr val="00B5E2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7" name="ClipArt Placeholder 6"/>
          <p:cNvSpPr>
            <a:spLocks noGrp="1"/>
          </p:cNvSpPr>
          <p:nvPr>
            <p:ph type="clipArt" sz="quarter" idx="24"/>
          </p:nvPr>
        </p:nvSpPr>
        <p:spPr>
          <a:xfrm>
            <a:off x="5651489" y="3498273"/>
            <a:ext cx="6537335" cy="2101273"/>
          </a:xfrm>
          <a:solidFill>
            <a:srgbClr val="FFFFFF"/>
          </a:solidFill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/>
          <a:lstStyle>
            <a:lvl1pPr algn="ctr">
              <a:defRPr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8" name="ClipArt Placeholder 6"/>
          <p:cNvSpPr>
            <a:spLocks noGrp="1"/>
          </p:cNvSpPr>
          <p:nvPr>
            <p:ph type="clipArt" sz="quarter" idx="25"/>
          </p:nvPr>
        </p:nvSpPr>
        <p:spPr>
          <a:xfrm>
            <a:off x="5651489" y="3498273"/>
            <a:ext cx="80816" cy="2101273"/>
          </a:xfrm>
          <a:gradFill flip="none" rotWithShape="1">
            <a:gsLst>
              <a:gs pos="0">
                <a:srgbClr val="FE5000"/>
              </a:gs>
              <a:gs pos="100000">
                <a:srgbClr val="EAAA00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/>
          <a:lstStyle>
            <a:lvl1pPr algn="ctr">
              <a:defRPr sz="300" b="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713869" y="6321333"/>
            <a:ext cx="1598604" cy="182880"/>
          </a:xfrm>
        </p:spPr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1028" y="6321333"/>
            <a:ext cx="329550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94471" y="219456"/>
            <a:ext cx="11057341" cy="914400"/>
          </a:xfrm>
        </p:spPr>
        <p:txBody>
          <a:bodyPr>
            <a:noAutofit/>
          </a:bodyPr>
          <a:lstStyle>
            <a:lvl1pPr>
              <a:defRPr sz="3000" b="1" baseline="0"/>
            </a:lvl1pPr>
          </a:lstStyle>
          <a:p>
            <a:r>
              <a:rPr lang="en-US" sz="3000" dirty="0"/>
              <a:t>Content page headline 30 </a:t>
            </a:r>
            <a:r>
              <a:rPr lang="en-US" sz="3000" dirty="0" err="1"/>
              <a:t>pt</a:t>
            </a:r>
            <a:r>
              <a:rPr lang="en-US" sz="3000" dirty="0"/>
              <a:t> bold dark grey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558338" y="1216526"/>
            <a:ext cx="2630487" cy="2031999"/>
          </a:xfrm>
          <a:solidFill>
            <a:srgbClr val="D8D8D8"/>
          </a:solidFill>
        </p:spPr>
        <p:txBody>
          <a:bodyPr tIns="31750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558338" y="3502526"/>
            <a:ext cx="2630487" cy="2099261"/>
          </a:xfrm>
          <a:solidFill>
            <a:srgbClr val="D8D8D8"/>
          </a:solidFill>
        </p:spPr>
        <p:txBody>
          <a:bodyPr tIns="317500"/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92150" y="1905000"/>
            <a:ext cx="3856038" cy="3290888"/>
          </a:xfrm>
        </p:spPr>
        <p:txBody>
          <a:bodyPr/>
          <a:lstStyle>
            <a:lvl5pPr marL="171450" indent="-171450">
              <a:buFont typeface="Arial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6024563" y="1412240"/>
            <a:ext cx="3302000" cy="1636078"/>
          </a:xfrm>
        </p:spPr>
        <p:txBody>
          <a:bodyPr/>
          <a:lstStyle>
            <a:lvl1pPr>
              <a:defRPr baseline="0"/>
            </a:lvl1pPr>
            <a:lvl2pPr>
              <a:defRPr b="1" baseline="0"/>
            </a:lvl2pPr>
            <a:lvl3pPr marL="0" indent="0">
              <a:buNone/>
              <a:defRPr sz="1100" baseline="0"/>
            </a:lvl3pPr>
          </a:lstStyle>
          <a:p>
            <a:pPr lvl="1"/>
            <a:r>
              <a:rPr lang="en-CA" dirty="0"/>
              <a:t>Optional header 14 </a:t>
            </a:r>
            <a:r>
              <a:rPr lang="en-CA" dirty="0" err="1"/>
              <a:t>pt</a:t>
            </a:r>
            <a:r>
              <a:rPr lang="en-CA" dirty="0"/>
              <a:t> bold grey</a:t>
            </a:r>
          </a:p>
          <a:p>
            <a:pPr lvl="2"/>
            <a:r>
              <a:rPr lang="en-CA" dirty="0"/>
              <a:t>Second level copy 11 </a:t>
            </a:r>
            <a:r>
              <a:rPr lang="en-CA" dirty="0" err="1"/>
              <a:t>pt</a:t>
            </a:r>
            <a:r>
              <a:rPr lang="en-CA" dirty="0"/>
              <a:t> grey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563" y="3728720"/>
            <a:ext cx="3302000" cy="1636078"/>
          </a:xfrm>
        </p:spPr>
        <p:txBody>
          <a:bodyPr/>
          <a:lstStyle>
            <a:lvl1pPr>
              <a:defRPr baseline="0"/>
            </a:lvl1pPr>
            <a:lvl2pPr>
              <a:defRPr b="1" baseline="0"/>
            </a:lvl2pPr>
            <a:lvl3pPr marL="0" indent="0">
              <a:buNone/>
              <a:defRPr sz="1100" baseline="0"/>
            </a:lvl3pPr>
          </a:lstStyle>
          <a:p>
            <a:pPr lvl="1"/>
            <a:r>
              <a:rPr lang="en-CA" dirty="0"/>
              <a:t>Optional header 14 </a:t>
            </a:r>
            <a:r>
              <a:rPr lang="en-CA" dirty="0" err="1"/>
              <a:t>pt</a:t>
            </a:r>
            <a:r>
              <a:rPr lang="en-CA" dirty="0"/>
              <a:t> bold grey</a:t>
            </a:r>
          </a:p>
          <a:p>
            <a:pPr lvl="2"/>
            <a:r>
              <a:rPr lang="en-CA" dirty="0"/>
              <a:t>Second level copy 11 </a:t>
            </a:r>
            <a:r>
              <a:rPr lang="en-CA" dirty="0" err="1"/>
              <a:t>pt</a:t>
            </a:r>
            <a:r>
              <a:rPr lang="en-CA" dirty="0"/>
              <a:t> grey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5CDA6A-91C2-4DBB-8716-6864DF43CEBB}"/>
              </a:ext>
            </a:extLst>
          </p:cNvPr>
          <p:cNvCxnSpPr/>
          <p:nvPr userDrawn="1"/>
        </p:nvCxnSpPr>
        <p:spPr>
          <a:xfrm>
            <a:off x="699223" y="5952901"/>
            <a:ext cx="11045220" cy="0"/>
          </a:xfrm>
          <a:prstGeom prst="line">
            <a:avLst/>
          </a:prstGeom>
          <a:ln w="12700" cmpd="sng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82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738" y="222087"/>
            <a:ext cx="8995353" cy="9144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70" y="1846399"/>
            <a:ext cx="8995353" cy="3859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13869" y="6321333"/>
            <a:ext cx="1598604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 spc="-13" baseline="0">
                <a:solidFill>
                  <a:schemeClr val="accent2"/>
                </a:solidFill>
                <a:latin typeface="+mj-lt"/>
              </a:defRPr>
            </a:lvl1pPr>
          </a:lstStyle>
          <a:p>
            <a:fld id="{59AD7A44-F5B9-48AC-81DD-DBE0808B6C3A}" type="datetime4">
              <a:rPr lang="en-US" smtClean="0"/>
              <a:pPr/>
              <a:t>June 21,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1028" y="6321333"/>
            <a:ext cx="329550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 spc="-13" baseline="0">
                <a:solidFill>
                  <a:schemeClr val="accent2"/>
                </a:solidFill>
                <a:latin typeface="+mj-lt"/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99223" y="5952901"/>
            <a:ext cx="11045220" cy="0"/>
          </a:xfrm>
          <a:prstGeom prst="line">
            <a:avLst/>
          </a:prstGeom>
          <a:ln w="12700" cmpd="sng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36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1" r:id="rId2"/>
    <p:sldLayoutId id="2147483840" r:id="rId3"/>
    <p:sldLayoutId id="2147483779" r:id="rId4"/>
    <p:sldLayoutId id="2147483861" r:id="rId5"/>
    <p:sldLayoutId id="2147483856" r:id="rId6"/>
    <p:sldLayoutId id="2147483855" r:id="rId7"/>
    <p:sldLayoutId id="2147483852" r:id="rId8"/>
    <p:sldLayoutId id="2147483854" r:id="rId9"/>
    <p:sldLayoutId id="2147483853" r:id="rId10"/>
    <p:sldLayoutId id="2147483882" r:id="rId11"/>
    <p:sldLayoutId id="2147483782" r:id="rId12"/>
    <p:sldLayoutId id="2147483783" r:id="rId13"/>
    <p:sldLayoutId id="2147483859" r:id="rId14"/>
    <p:sldLayoutId id="2147483860" r:id="rId15"/>
  </p:sldLayoutIdLst>
  <p:hf hdr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1218987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b="1" kern="1200">
          <a:solidFill>
            <a:srgbClr val="005EB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0" indent="0" algn="l" defTabSz="1218987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Tx/>
        <a:buNone/>
        <a:defRPr sz="14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71450" indent="-171450" algn="l" defTabSz="1218987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SzPct val="91000"/>
        <a:buFont typeface="Arial"/>
        <a:buChar char="•"/>
        <a:defRPr sz="14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71450" indent="-171450" algn="l" defTabSz="1218987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/>
        <a:buChar char="•"/>
        <a:defRPr sz="12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71450" indent="-171450" algn="l" defTabSz="1218987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SzPct val="91000"/>
        <a:buFont typeface="Arial"/>
        <a:buChar char="•"/>
        <a:defRPr sz="1200" kern="1200">
          <a:solidFill>
            <a:srgbClr val="005EB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5987" indent="0" algn="l" defTabSz="1218987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255987" indent="-255987" algn="l" defTabSz="1218987" rtl="0" eaLnBrk="1" latinLnBrk="0" hangingPunct="1">
        <a:lnSpc>
          <a:spcPct val="99000"/>
        </a:lnSpc>
        <a:spcBef>
          <a:spcPts val="1200"/>
        </a:spcBef>
        <a:buSzPct val="91000"/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255987" indent="0" algn="l" defTabSz="1218987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255987" indent="-255987" algn="l" defTabSz="1218987" rtl="0" eaLnBrk="1" latinLnBrk="0" hangingPunct="1">
        <a:lnSpc>
          <a:spcPct val="99000"/>
        </a:lnSpc>
        <a:spcBef>
          <a:spcPts val="1200"/>
        </a:spcBef>
        <a:buSzPct val="91000"/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16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algn="l" defTabSz="1218987" rtl="0" eaLnBrk="1" latinLnBrk="0" hangingPunct="1">
        <a:defRPr sz="1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0" algn="l" defTabSz="1218987" rtl="0" eaLnBrk="1" latinLnBrk="0" hangingPunct="1">
        <a:defRPr sz="16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0" algn="l" defTabSz="1218987" rtl="0" eaLnBrk="1" latinLnBrk="0" hangingPunct="1"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0" algn="l" defTabSz="1218987" rtl="0" eaLnBrk="1" latinLnBrk="0" hangingPunct="1"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algn="l" defTabSz="1218987" rtl="0" eaLnBrk="1" latinLnBrk="0" hangingPunct="1">
        <a:defRPr sz="16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algn="l" defTabSz="1218987" rtl="0" eaLnBrk="1" latinLnBrk="0" hangingPunct="1">
        <a:defRPr sz="16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algn="l" defTabSz="1218987" rtl="0" eaLnBrk="1" latinLnBrk="0" hangingPunct="1">
        <a:defRPr sz="16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algn="l" defTabSz="1218987" rtl="0" eaLnBrk="1" latinLnBrk="0" hangingPunct="1">
        <a:defRPr sz="1600" kern="1200">
          <a:solidFill>
            <a:schemeClr val="accent2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gedigital/depend-on-dock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hints.io/docker" TargetMode="External"/><Relationship Id="rId7" Type="http://schemas.openxmlformats.org/officeDocument/2006/relationships/hyperlink" Target="https://docs.docker.com/develop/develop-images/dockerfile_best-practices/" TargetMode="External"/><Relationship Id="rId2" Type="http://schemas.openxmlformats.org/officeDocument/2006/relationships/hyperlink" Target="https://www.docker.com/sites/default/files/Docker_CheatSheet_08.09.2016_0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docker.com/engine/reference/builder/" TargetMode="External"/><Relationship Id="rId5" Type="http://schemas.openxmlformats.org/officeDocument/2006/relationships/hyperlink" Target="https://github.com/miendinh/docker-notes" TargetMode="External"/><Relationship Id="rId4" Type="http://schemas.openxmlformats.org/officeDocument/2006/relationships/hyperlink" Target="https://www.cheatography.com/sroze/cheat-sheets/docker-basic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F917EC-3B47-4BC1-A93B-C6CDB81E2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Docker basics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AEB3C889-A770-4286-B854-AC9428EA6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F193-6ACC-4172-BA49-2053DDF904EA}" type="datetime4">
              <a:rPr lang="en-US" sz="1600" b="0" smtClean="0">
                <a:latin typeface="+mj-lt"/>
              </a:rPr>
              <a:t>June 21, 2019</a:t>
            </a:fld>
            <a:endParaRPr lang="en-CA" sz="1600" b="0" dirty="0">
              <a:latin typeface="+mj-lt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703ABBC-5BBD-4773-81B0-633869C9D6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6955" y="3397651"/>
            <a:ext cx="8998590" cy="54019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Andrea Panizza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1467A-EB64-494C-96E0-8D7274FF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739" y="1570180"/>
            <a:ext cx="4660555" cy="39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10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docker how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772E7-3F4B-BB40-B86B-D4B52153CA26}"/>
              </a:ext>
            </a:extLst>
          </p:cNvPr>
          <p:cNvSpPr txBox="1"/>
          <p:nvPr/>
        </p:nvSpPr>
        <p:spPr>
          <a:xfrm>
            <a:off x="694470" y="1122502"/>
            <a:ext cx="4806218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an image by writing 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initialize a new build stage &amp; set base image. A valid 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start with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add metadata to an image (key/value pair). A typical key is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copy files/folders from &lt;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 and add to container filesystem at path &lt;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execute commands in a new layer on top of the current image and commit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WORKDIR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set working directory for any command which follows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defaults for the container execution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799A1-57AE-604F-A39A-E25E9813A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5" r="3861" b="26166"/>
          <a:stretch/>
        </p:blipFill>
        <p:spPr>
          <a:xfrm>
            <a:off x="5748758" y="1133856"/>
            <a:ext cx="6003054" cy="339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11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docker how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772E7-3F4B-BB40-B86B-D4B52153CA26}"/>
              </a:ext>
            </a:extLst>
          </p:cNvPr>
          <p:cNvSpPr txBox="1"/>
          <p:nvPr/>
        </p:nvSpPr>
        <p:spPr>
          <a:xfrm>
            <a:off x="694471" y="1122502"/>
            <a:ext cx="10716558" cy="4247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 build the image, from the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directory run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docker build [BUILD_OPTS] -t IMAGE:[TAG] </a:t>
            </a: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(tip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always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name &amp; tag your images)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Docker downloads the base image from the Web (if it didn’t do it before) and starts building. After building, to run the container, in any directory run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docker run [OPTIONS] IMAGE[:TAG|@DIGEST] [COMMAND] [ARG...] 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(can be complicated…but see later!)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Each container is an instance of an image: you can run multiple (containers) instances based on the same image, as long as each has a unique name. </a:t>
            </a:r>
          </a:p>
          <a:p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Containers are stateless and immutable: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once a container completes execution, all its content is lost, and any other container started from the same image doesn’t inherit any state from the first one (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reproducibility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7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12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71" y="208102"/>
            <a:ext cx="11057341" cy="9144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Mapping local folders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772E7-3F4B-BB40-B86B-D4B52153CA26}"/>
              </a:ext>
            </a:extLst>
          </p:cNvPr>
          <p:cNvSpPr txBox="1"/>
          <p:nvPr/>
        </p:nvSpPr>
        <p:spPr>
          <a:xfrm>
            <a:off x="571359" y="2351782"/>
            <a:ext cx="1104610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All content from a Docker container is lost, once it terminates execution. In order to export content from it, we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map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folder on the host filesystem, to a folder in the Docker container filesystem. Example: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FF0000"/>
              </a:solidFill>
              <a:latin typeface="Courier" pitchFamily="2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docker run -v /home/</a:t>
            </a:r>
            <a:r>
              <a:rPr lang="en-US" sz="2000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andrea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docker_test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:/test -it ubuntu /bin/bash </a:t>
            </a:r>
          </a:p>
          <a:p>
            <a:b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maps the folder </a:t>
            </a:r>
            <a:r>
              <a:rPr lang="en-US" sz="2000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docker_test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 the host system to the folder 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/test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the Docker container, starts a container based on the 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ubuntu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image in interactive mode and drops you in the  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bash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shell.</a:t>
            </a:r>
          </a:p>
        </p:txBody>
      </p:sp>
    </p:spTree>
    <p:extLst>
      <p:ext uri="{BB962C8B-B14F-4D97-AF65-F5344CB8AC3E}">
        <p14:creationId xmlns:p14="http://schemas.microsoft.com/office/powerpoint/2010/main" val="231245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13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71" y="208102"/>
            <a:ext cx="11057341" cy="9144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depend --on-docker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772E7-3F4B-BB40-B86B-D4B52153CA26}"/>
              </a:ext>
            </a:extLst>
          </p:cNvPr>
          <p:cNvSpPr txBox="1"/>
          <p:nvPr/>
        </p:nvSpPr>
        <p:spPr>
          <a:xfrm>
            <a:off x="694471" y="2199720"/>
            <a:ext cx="5627952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Depend On Docker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is a framework developed at BHGE Digital which helps building, shipping &amp; running applications with Docker.</a:t>
            </a:r>
            <a:endParaRPr lang="en-US" sz="2800" dirty="0">
              <a:solidFill>
                <a:srgbClr val="FF0000"/>
              </a:solidFill>
              <a:latin typeface="Courier" pitchFamily="2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B4820-F39D-DF40-BBBB-78AD9D4E9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55" y="1631829"/>
            <a:ext cx="5434148" cy="28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4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14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71" y="208102"/>
            <a:ext cx="11057341" cy="9144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docker --deep-learning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772E7-3F4B-BB40-B86B-D4B52153CA26}"/>
              </a:ext>
            </a:extLst>
          </p:cNvPr>
          <p:cNvSpPr txBox="1"/>
          <p:nvPr/>
        </p:nvSpPr>
        <p:spPr>
          <a:xfrm>
            <a:off x="694471" y="1122502"/>
            <a:ext cx="1104610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Let’s build a simple image and make some practice with Depend on Docker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We will create an image to run a pre-trained ResNet-50 model in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inside a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  <a:endParaRPr lang="en-US" sz="2800" dirty="0"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6951D-E4C7-694E-8364-91CD44481949}"/>
              </a:ext>
            </a:extLst>
          </p:cNvPr>
          <p:cNvSpPr txBox="1"/>
          <p:nvPr/>
        </p:nvSpPr>
        <p:spPr>
          <a:xfrm>
            <a:off x="862211" y="3706529"/>
            <a:ext cx="10618291" cy="5847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git clone https://</a:t>
            </a:r>
            <a:r>
              <a:rPr lang="en-US" sz="2000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AndreaPi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/docker-training-2019-public.git</a:t>
            </a: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27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15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71" y="208102"/>
            <a:ext cx="11057341" cy="9144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Manage images/containers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681915-C0D1-C143-8F7E-1FB6B0F3B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78366"/>
              </p:ext>
            </p:extLst>
          </p:nvPr>
        </p:nvGraphicFramePr>
        <p:xfrm>
          <a:off x="694470" y="1357622"/>
          <a:ext cx="11046108" cy="4339590"/>
        </p:xfrm>
        <a:graphic>
          <a:graphicData uri="http://schemas.openxmlformats.org/drawingml/2006/table">
            <a:tbl>
              <a:tblPr/>
              <a:tblGrid>
                <a:gridCol w="5385488">
                  <a:extLst>
                    <a:ext uri="{9D8B030D-6E8A-4147-A177-3AD203B41FA5}">
                      <a16:colId xmlns:a16="http://schemas.microsoft.com/office/drawing/2014/main" val="2078898745"/>
                    </a:ext>
                  </a:extLst>
                </a:gridCol>
                <a:gridCol w="573740">
                  <a:extLst>
                    <a:ext uri="{9D8B030D-6E8A-4147-A177-3AD203B41FA5}">
                      <a16:colId xmlns:a16="http://schemas.microsoft.com/office/drawing/2014/main" val="3160200640"/>
                    </a:ext>
                  </a:extLst>
                </a:gridCol>
                <a:gridCol w="5086880">
                  <a:extLst>
                    <a:ext uri="{9D8B030D-6E8A-4147-A177-3AD203B41FA5}">
                      <a16:colId xmlns:a16="http://schemas.microsoft.com/office/drawing/2014/main" val="18856190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images -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aq</a:t>
                      </a:r>
                      <a:endParaRPr lang="en-US" sz="23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rgbClr val="45454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 all images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972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-a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rgbClr val="45454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2300" b="1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 all containers:</a:t>
                      </a:r>
                      <a:r>
                        <a:rPr lang="en-US" sz="230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you need to remove containers before you can remove images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3581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&lt;container-ID&gt; 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rgbClr val="45454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remove container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649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$(docker 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aq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rgbClr val="45454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remove all containers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6847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rmi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&lt;image-ID&gt;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rgbClr val="45454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remove image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7091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rmi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$(docker images -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aq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rgbClr val="45454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Remove all images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6798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run --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--it --name 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cntr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myimage</a:t>
                      </a:r>
                      <a:endParaRPr lang="en-US" sz="23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rgbClr val="45454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 container with name </a:t>
                      </a:r>
                      <a:r>
                        <a:rPr lang="en-US" sz="23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cntr</a:t>
                      </a:r>
                      <a:r>
                        <a:rPr lang="en-US" sz="2300" dirty="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from image </a:t>
                      </a:r>
                      <a:r>
                        <a:rPr lang="en-US" sz="2300" i="1" dirty="0" err="1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myimage</a:t>
                      </a:r>
                      <a:r>
                        <a:rPr lang="en-US" sz="2300" dirty="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in interactive (</a:t>
                      </a:r>
                      <a:r>
                        <a:rPr lang="en-US" sz="2300" i="1" dirty="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</a:t>
                      </a:r>
                      <a:r>
                        <a:rPr lang="en-US" sz="2300" dirty="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mode and remove (</a:t>
                      </a:r>
                      <a:r>
                        <a:rPr lang="en-US" sz="2300" i="1" dirty="0" err="1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</a:t>
                      </a:r>
                      <a:r>
                        <a:rPr lang="en-US" sz="2300" dirty="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container after you exit: </a:t>
                      </a:r>
                      <a:r>
                        <a:rPr lang="en-US" sz="2300" b="1" dirty="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great</a:t>
                      </a:r>
                      <a:r>
                        <a:rPr lang="en-US" sz="2300" dirty="0">
                          <a:solidFill>
                            <a:srgbClr val="454545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avoid having many hanging containers</a:t>
                      </a:r>
                    </a:p>
                  </a:txBody>
                  <a:tcPr marL="47625" marR="47625" marT="9525" marB="9525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240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3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16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docker 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772E7-3F4B-BB40-B86B-D4B52153CA26}"/>
              </a:ext>
            </a:extLst>
          </p:cNvPr>
          <p:cNvSpPr txBox="1"/>
          <p:nvPr/>
        </p:nvSpPr>
        <p:spPr>
          <a:xfrm>
            <a:off x="694470" y="1122502"/>
            <a:ext cx="11046107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the official Docker cheatsheet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Another cheatsheet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Yet another one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Some Docker notes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https://docs.docker.com/engine/reference/builder/</a:t>
            </a:r>
            <a:r>
              <a:rPr 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https://docs.docker.com/develop/develop-images/dockerfile_best-practices</a:t>
            </a:r>
            <a:endParaRPr lang="en-US" sz="2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61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1FBB-E3D1-F44A-B9D7-0ACC09D7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8DD3D-397F-AC4B-BF9D-A74BE108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40BCE-073F-344D-9517-2FDF8316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2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D91C5-AB32-544C-8E86-8AE4FF0781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150" y="1570180"/>
            <a:ext cx="4539808" cy="3967019"/>
          </a:xfrm>
          <a:solidFill>
            <a:schemeClr val="tx1"/>
          </a:solidFill>
        </p:spPr>
        <p:txBody>
          <a:bodyPr/>
          <a:lstStyle/>
          <a:p>
            <a:pPr marL="342900" indent="-342900">
              <a:buFont typeface="System Font Regular"/>
              <a:buChar char="$"/>
            </a:pP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docker why</a:t>
            </a:r>
          </a:p>
          <a:p>
            <a:pPr marL="342900" indent="-342900">
              <a:buFont typeface="System Font Regular"/>
              <a:buChar char="$"/>
            </a:pP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docker what</a:t>
            </a:r>
            <a:endParaRPr lang="en-US" sz="2400" dirty="0">
              <a:solidFill>
                <a:srgbClr val="92D050"/>
              </a:solidFill>
            </a:endParaRPr>
          </a:p>
          <a:p>
            <a:pPr marL="342900" indent="-342900">
              <a:buFont typeface="System Font Regular"/>
              <a:buChar char="$"/>
            </a:pP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docker how</a:t>
            </a:r>
          </a:p>
          <a:p>
            <a:pPr marL="342900" indent="-342900">
              <a:buFont typeface="System Font Regular"/>
              <a:buChar char="$"/>
            </a:pP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depend --on-docker</a:t>
            </a:r>
          </a:p>
          <a:p>
            <a:pPr marL="342900" indent="-342900">
              <a:buFont typeface="System Font Regular"/>
              <a:buChar char="$"/>
            </a:pP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docker --deep-learning</a:t>
            </a:r>
          </a:p>
          <a:p>
            <a:pPr marL="342900" indent="-342900">
              <a:buFont typeface="System Font Regular"/>
              <a:buChar char="$"/>
            </a:pP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docker resources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5067D-597E-C04C-A593-BEC89B74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739" y="1570180"/>
            <a:ext cx="4660555" cy="39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71" y="219456"/>
            <a:ext cx="11057341" cy="9144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docker why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0FA33-5269-0241-9CFD-675F79A4A912}"/>
              </a:ext>
            </a:extLst>
          </p:cNvPr>
          <p:cNvCxnSpPr/>
          <p:nvPr/>
        </p:nvCxnSpPr>
        <p:spPr>
          <a:xfrm>
            <a:off x="6204857" y="1306286"/>
            <a:ext cx="0" cy="455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91FC955-9FDA-2D4C-8F02-467E22240D86}"/>
              </a:ext>
            </a:extLst>
          </p:cNvPr>
          <p:cNvSpPr/>
          <p:nvPr/>
        </p:nvSpPr>
        <p:spPr>
          <a:xfrm>
            <a:off x="694471" y="1306286"/>
            <a:ext cx="5069515" cy="3990333"/>
          </a:xfrm>
          <a:prstGeom prst="wedgeRoundRectCallout">
            <a:avLst>
              <a:gd name="adj1" fmla="val -40000"/>
              <a:gd name="adj2" fmla="val 654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Choose an OS</a:t>
            </a: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Install CUDA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CuDNN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Install python (2.7? 3.5? 3.8?) &amp; libraries</a:t>
            </a: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Install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TF &amp; CUDA versions not compatible</a:t>
            </a: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Expose ports</a:t>
            </a: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Possible conflicts</a:t>
            </a: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Breaking updates </a:t>
            </a: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Different OS/libraries in Dev/Prod</a:t>
            </a: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Ok, but now it doesn’t scale</a:t>
            </a:r>
          </a:p>
          <a:p>
            <a:pPr marL="342900" indent="-342900">
              <a:buFont typeface="System Font Regular"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HEEEEELLLLPP!!!!!!</a:t>
            </a:r>
          </a:p>
          <a:p>
            <a:pPr algn="ctr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1887A9A-8206-6342-8641-60DFA1BEF316}"/>
              </a:ext>
            </a:extLst>
          </p:cNvPr>
          <p:cNvSpPr/>
          <p:nvPr/>
        </p:nvSpPr>
        <p:spPr>
          <a:xfrm flipH="1">
            <a:off x="6786495" y="1306286"/>
            <a:ext cx="5069515" cy="3990333"/>
          </a:xfrm>
          <a:prstGeom prst="wedgeRoundRectCallout">
            <a:avLst>
              <a:gd name="adj1" fmla="val -40000"/>
              <a:gd name="adj2" fmla="val 654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marL="342900" indent="-342900">
              <a:buFont typeface="System Font Regular"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Install Docker</a:t>
            </a:r>
          </a:p>
          <a:p>
            <a:pPr marL="342900" indent="-342900">
              <a:buFont typeface="System Font Regular"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Write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System Font Regular"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docker build</a:t>
            </a:r>
          </a:p>
          <a:p>
            <a:pPr marL="342900" indent="-342900">
              <a:buFont typeface="System Font Regular"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docker run</a:t>
            </a:r>
          </a:p>
          <a:p>
            <a:pPr marL="342900" indent="-342900">
              <a:buFont typeface="System Font Regular"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System Font Regular"/>
              <a:buChar char="-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1B7ACB-EA57-3144-82C3-BF109A64B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1" r="11839"/>
          <a:stretch/>
        </p:blipFill>
        <p:spPr>
          <a:xfrm>
            <a:off x="7932400" y="3046565"/>
            <a:ext cx="2777705" cy="2064828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3420247-E0FB-964F-AE3C-88579578875C}"/>
              </a:ext>
            </a:extLst>
          </p:cNvPr>
          <p:cNvCxnSpPr>
            <a:cxnSpLocks/>
          </p:cNvCxnSpPr>
          <p:nvPr/>
        </p:nvCxnSpPr>
        <p:spPr>
          <a:xfrm flipH="1" flipV="1">
            <a:off x="4235173" y="1948117"/>
            <a:ext cx="976858" cy="1304268"/>
          </a:xfrm>
          <a:prstGeom prst="bentConnector3">
            <a:avLst>
              <a:gd name="adj1" fmla="val -73401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721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docker why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35BAB-694F-CB47-BF8F-9FF29CE9E55D}"/>
              </a:ext>
            </a:extLst>
          </p:cNvPr>
          <p:cNvSpPr txBox="1"/>
          <p:nvPr/>
        </p:nvSpPr>
        <p:spPr>
          <a:xfrm>
            <a:off x="3741861" y="931586"/>
            <a:ext cx="496256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true 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14DA3-C221-0D4B-9995-565CC8F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17" y="1591091"/>
            <a:ext cx="8924354" cy="42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9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docker what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0BED5-EA01-B040-ADA0-57ED6A4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1" y="2563044"/>
            <a:ext cx="44577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E879B-9346-B645-9DF9-472104C0A5F0}"/>
              </a:ext>
            </a:extLst>
          </p:cNvPr>
          <p:cNvSpPr txBox="1"/>
          <p:nvPr/>
        </p:nvSpPr>
        <p:spPr>
          <a:xfrm>
            <a:off x="688432" y="1479118"/>
            <a:ext cx="49625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virtual machines solve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issue…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2D410-D05F-BE41-9856-FC0E83BA48C9}"/>
              </a:ext>
            </a:extLst>
          </p:cNvPr>
          <p:cNvSpPr txBox="1"/>
          <p:nvPr/>
        </p:nvSpPr>
        <p:spPr>
          <a:xfrm>
            <a:off x="6056617" y="1479118"/>
            <a:ext cx="5501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…but they’re very resource-intensive (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We need a lighter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A2EC3-90E2-CB49-B3A4-9CF8671D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841" y="2563044"/>
            <a:ext cx="5362511" cy="267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docker what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F6C46-ED67-F740-8471-ADC7E8BF61F7}"/>
              </a:ext>
            </a:extLst>
          </p:cNvPr>
          <p:cNvSpPr txBox="1"/>
          <p:nvPr/>
        </p:nvSpPr>
        <p:spPr>
          <a:xfrm>
            <a:off x="837982" y="1257566"/>
            <a:ext cx="5773367" cy="353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Docker containers are: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99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Cheaper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99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Less computational overhead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99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Trendy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99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Made to crash and be restarted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99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Scaling and coordinating is easy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99" b="1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Develop code in your preferred environment, run anywhere</a:t>
            </a:r>
          </a:p>
        </p:txBody>
      </p:sp>
      <p:pic>
        <p:nvPicPr>
          <p:cNvPr id="10" name="Picture 2" descr="Image result for cool shipping container">
            <a:extLst>
              <a:ext uri="{FF2B5EF4-FFF2-40B4-BE49-F238E27FC236}">
                <a16:creationId xmlns:a16="http://schemas.microsoft.com/office/drawing/2014/main" id="{C6DC598A-A0EF-0648-99B7-BC3B92317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1264" y="1146315"/>
            <a:ext cx="3570945" cy="47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70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7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docker what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0E001-D2A6-E04A-AA90-3D2A818CFB66}"/>
              </a:ext>
            </a:extLst>
          </p:cNvPr>
          <p:cNvSpPr txBox="1"/>
          <p:nvPr/>
        </p:nvSpPr>
        <p:spPr>
          <a:xfrm>
            <a:off x="837981" y="1072842"/>
            <a:ext cx="10271007" cy="2132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Docker containers are </a:t>
            </a:r>
            <a:r>
              <a:rPr lang="en-US" b="1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not </a:t>
            </a:r>
            <a:r>
              <a:rPr lang="en-US" dirty="0">
                <a:latin typeface="Calibri" panose="020F0502020204030204" pitchFamily="34" charset="0"/>
                <a:ea typeface="TeleGrotesk Next" pitchFamily="2" charset="0"/>
                <a:cs typeface="Calibri" panose="020F0502020204030204" pitchFamily="34" charset="0"/>
              </a:rPr>
              <a:t>virtual machines: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“VMs are like houses, each is a single unit w/ standalone plumbing and wiring. Containers are like apartments; each one is a unit (process) in a host (building), sharing the plumbing and wiring w/ one another as well as the rest of the building” (Mike Coleman - Technology Evangelist, Docker)</a:t>
            </a:r>
            <a:endParaRPr lang="en-US" b="1" dirty="0">
              <a:latin typeface="Calibri" panose="020F0502020204030204" pitchFamily="34" charset="0"/>
              <a:ea typeface="TeleGrotesk Next" pitchFamily="2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0C3E5-0C04-0E44-8FE8-E06833690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72" y="3142088"/>
            <a:ext cx="3925272" cy="2704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405CDC-FD1C-AE4F-9A32-5573A854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16" y="3142088"/>
            <a:ext cx="3089838" cy="27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4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docker vocabulary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D3764B-C9D0-1A43-8375-ED9AEB44A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70759"/>
              </p:ext>
            </p:extLst>
          </p:nvPr>
        </p:nvGraphicFramePr>
        <p:xfrm>
          <a:off x="1203616" y="1561620"/>
          <a:ext cx="1003905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6493">
                  <a:extLst>
                    <a:ext uri="{9D8B030D-6E8A-4147-A177-3AD203B41FA5}">
                      <a16:colId xmlns:a16="http://schemas.microsoft.com/office/drawing/2014/main" val="1927505691"/>
                    </a:ext>
                  </a:extLst>
                </a:gridCol>
                <a:gridCol w="694389">
                  <a:extLst>
                    <a:ext uri="{9D8B030D-6E8A-4147-A177-3AD203B41FA5}">
                      <a16:colId xmlns:a16="http://schemas.microsoft.com/office/drawing/2014/main" val="3793751433"/>
                    </a:ext>
                  </a:extLst>
                </a:gridCol>
                <a:gridCol w="6928168">
                  <a:extLst>
                    <a:ext uri="{9D8B030D-6E8A-4147-A177-3AD203B41FA5}">
                      <a16:colId xmlns:a16="http://schemas.microsoft.com/office/drawing/2014/main" val="2672661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package defining a working environment (binary file)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2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running instance of an image (process)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93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Dockerfile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file containing commands to build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310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website/repository for sharing Docker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52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sends CLI commands to Docker daemon through Docker REST API (process)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 daemon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executes calls from Docker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11152"/>
                  </a:ext>
                </a:extLst>
              </a:tr>
            </a:tbl>
          </a:graphicData>
        </a:graphic>
      </p:graphicFrame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09B541C-09D2-E741-8F1C-B7A963122E5D}"/>
              </a:ext>
            </a:extLst>
          </p:cNvPr>
          <p:cNvSpPr/>
          <p:nvPr/>
        </p:nvSpPr>
        <p:spPr>
          <a:xfrm>
            <a:off x="2788920" y="4983892"/>
            <a:ext cx="3657600" cy="712820"/>
          </a:xfrm>
          <a:prstGeom prst="wedgeRoundRectCallout">
            <a:avLst>
              <a:gd name="adj1" fmla="val -6293"/>
              <a:gd name="adj2" fmla="val -8381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Docker native client/server architecture makes it easy to design web services</a:t>
            </a:r>
          </a:p>
        </p:txBody>
      </p:sp>
    </p:spTree>
    <p:extLst>
      <p:ext uri="{BB962C8B-B14F-4D97-AF65-F5344CB8AC3E}">
        <p14:creationId xmlns:p14="http://schemas.microsoft.com/office/powerpoint/2010/main" val="123448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4350-1FEA-564D-A51E-F97D17B2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D2-EEE1-4653-A3ED-EC06E26685F5}" type="datetime4">
              <a:rPr lang="en-US" smtClean="0"/>
              <a:t>June 21, 2019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6FE40-25DE-5F4F-B90B-233D5FBC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t>9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95392-0F3C-F446-B4E8-40C3EA9F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docker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03AC5-4EB6-F845-BF5D-28DA98F9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1133856"/>
            <a:ext cx="762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19829"/>
      </p:ext>
    </p:extLst>
  </p:cSld>
  <p:clrMapOvr>
    <a:masterClrMapping/>
  </p:clrMapOvr>
</p:sld>
</file>

<file path=ppt/theme/theme1.xml><?xml version="1.0" encoding="utf-8"?>
<a:theme xmlns:a="http://schemas.openxmlformats.org/drawingml/2006/main" name="1_BHGE PPT Template Widescreen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EB8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sz="1800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HGE_PPT_Template-121918-extended" id="{82591B9B-9B7E-3944-AAB3-AFAB35C2BB39}" vid="{81F4E595-F904-1A4D-80E4-5D10F0DDEF3C}"/>
    </a:ext>
  </a:extLst>
</a:theme>
</file>

<file path=ppt/theme/theme2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1_BHGE PPT Template Widescreen</Template>
  <TotalTime>2211</TotalTime>
  <Words>717</Words>
  <Application>Microsoft Macintosh PowerPoint</Application>
  <PresentationFormat>Custom</PresentationFormat>
  <Paragraphs>146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GE Inspira Sans</vt:lpstr>
      <vt:lpstr>System Font Regular</vt:lpstr>
      <vt:lpstr>Courier</vt:lpstr>
      <vt:lpstr>TeleGrotesk Next</vt:lpstr>
      <vt:lpstr>Calibri</vt:lpstr>
      <vt:lpstr>Arial</vt:lpstr>
      <vt:lpstr>1_BHGE PPT Template Widescreen</vt:lpstr>
      <vt:lpstr>Docker basics</vt:lpstr>
      <vt:lpstr>Contents</vt:lpstr>
      <vt:lpstr>docker why</vt:lpstr>
      <vt:lpstr>docker why</vt:lpstr>
      <vt:lpstr>docker what</vt:lpstr>
      <vt:lpstr>docker what</vt:lpstr>
      <vt:lpstr>docker what</vt:lpstr>
      <vt:lpstr>docker vocabulary</vt:lpstr>
      <vt:lpstr>docker architecture</vt:lpstr>
      <vt:lpstr>docker how</vt:lpstr>
      <vt:lpstr>docker how</vt:lpstr>
      <vt:lpstr>Mapping local folders</vt:lpstr>
      <vt:lpstr>depend --on-docker</vt:lpstr>
      <vt:lpstr>docker --deep-learning</vt:lpstr>
      <vt:lpstr>Manage images/containers</vt:lpstr>
      <vt:lpstr>docker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Team</dc:title>
  <dc:creator>Veneri, Giacomo (BHGE)</dc:creator>
  <dc:description>Version 1.07
Job 1437
August 22, 2016</dc:description>
  <cp:lastModifiedBy>Panizza, Andrea (BHGE)</cp:lastModifiedBy>
  <cp:revision>97</cp:revision>
  <cp:lastPrinted>2019-06-21T15:10:35Z</cp:lastPrinted>
  <dcterms:created xsi:type="dcterms:W3CDTF">2019-04-11T12:59:41Z</dcterms:created>
  <dcterms:modified xsi:type="dcterms:W3CDTF">2019-06-21T15:26:19Z</dcterms:modified>
</cp:coreProperties>
</file>